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C6299-4D0E-8453-AEAC-E8B2899C7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B9FCF-8202-288C-126A-587CD8306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DF445-A9CC-58B9-67A0-35CF89FD0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55FDB-582B-ED75-DDC5-C913813B7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7A1B0-450F-78B4-5AF0-821E35D0C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8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F1B80-8027-E22B-BDD0-C9FAA4FC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96CC85-2768-2304-3E3B-B9F048D39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582D0-CBBD-7E2F-E5D4-D07FEBBAA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6EEA-24D3-FABE-201E-81AF028E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DFC41-CB78-BEF7-4ABF-F852491FB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7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AF208E-DD96-2A09-038D-264C1240E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0A3AD-7235-DD50-8C66-AFE227F60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73AA9-E8FC-8CB8-3780-8CB9E1A95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5861B-259C-FB79-3BE7-AB94492F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C5105-905C-6FC3-21B3-61D1757E6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72C49-697E-24EA-9ED2-80CAEF9C8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5925-4644-96DC-F33C-352D33B0D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B8F8E-B429-F899-E557-D179017CC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5C07B-D5F5-10D3-98C6-5DA59F28D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B6443-9A9F-EFAE-56EB-DF8B812B2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6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7DB26-8DB8-1E86-56AF-4762DB281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85E73-F3D8-2AC7-6267-EAFBF696D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0AA98-6E06-FE49-3CE7-7E72EC52F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9DA3-8A12-724E-2C23-D267854AE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A3794-25E6-E88D-0C5B-C4D5C1D0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0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E319-EEA0-B01E-72BE-8ADB0B712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A8925-08BF-A8A8-63B1-9347B5479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B2C0B-AED3-DC06-0F0A-802BDD4C4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C4454-D26D-0C8C-BA83-F1F37E7A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D2DD1B-CD0A-F1E3-68D8-11E8B94F1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8D70F-EB09-6BC6-F6CD-E1F9AFE00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CAA6A-BF06-388A-1B99-5F353A9C8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8BEED-F0BB-BB11-A3E0-979E4FBBA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CDB23-B8CB-1F58-936F-1B11C5B31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21EEB1-401C-A035-FD25-F06E065A0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693B43-A0FF-DA4F-2FCA-3381B3C76E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7EF57A-2410-60F1-F4E5-543851383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FC374-5AD1-9638-F851-C789544B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705B5B-41B3-AA09-5A79-CC869A82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7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DCD5D-129B-95BD-E730-7CF172B7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FA23A-49D7-2AEE-621A-3BCFC237E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1B3A0-7B1F-8054-D832-644B21C10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3D63A-9504-BAB7-EA53-7EDB4B5F3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17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2CD6EB-BB46-6C3F-BAFE-0F99F1950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E03120-4541-DE62-6C16-2AF0D348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4C4FCD-40A3-9F23-8424-3386A8B1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5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0F75-CF7D-317E-3EE5-E456C9CC8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7EDA9-01E0-8CAE-EBC9-4691F2FD4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6B14C-CA35-284B-D0D0-A691E912B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0FDC2-DCE6-1158-852D-451DD62ED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44748-6B20-D5B5-7B04-A2B08852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321F1-A360-85D3-6D93-E05EF87E3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0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FEA8-010E-507E-3F8B-D52CC3C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694319-2769-14A1-6F5D-652FAA710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BE1A80-897E-32C4-069C-EFB0E7102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A4374-7F76-EF1C-56D7-9EB08EB4E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46F0F-1DF4-3D42-D866-8F05BC4B6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51D18-4DB5-1600-5172-4EF4C6A0E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8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FBF77A-C950-E427-C779-10E463A67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F79C5-5A19-7FCF-4233-83846991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57D39-BBF3-BDA1-74D7-0895543B6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BC7E3-A53E-44DA-A4F4-E3EB3E5CE39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05F0D-8FFF-A01B-D52A-E0199327B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6490A-1D91-A7DB-1E08-62FF8A184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7BFB7-BBE6-49CA-BBFC-AEBDB389E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4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Picture 2">
            <a:extLst>
              <a:ext uri="{FF2B5EF4-FFF2-40B4-BE49-F238E27FC236}">
                <a16:creationId xmlns:a16="http://schemas.microsoft.com/office/drawing/2014/main" id="{CC8810DA-5795-4246-A68E-D2378EA38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9783"/>
            <a:ext cx="998290" cy="740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CEBB81B-9CE9-4046-AE8F-6DD5D178E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74" y="0"/>
            <a:ext cx="11543251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DBEB242-AF78-4CAA-BBAC-894CC9FF52C5}"/>
              </a:ext>
            </a:extLst>
          </p:cNvPr>
          <p:cNvSpPr/>
          <p:nvPr/>
        </p:nvSpPr>
        <p:spPr>
          <a:xfrm rot="19268816">
            <a:off x="1171617" y="628038"/>
            <a:ext cx="54508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AKI-001a</a:t>
            </a:r>
            <a:endParaRPr lang="en-US" sz="105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B7D2BB-723D-4F69-BF90-3EFE52669D6F}"/>
              </a:ext>
            </a:extLst>
          </p:cNvPr>
          <p:cNvSpPr/>
          <p:nvPr/>
        </p:nvSpPr>
        <p:spPr>
          <a:xfrm rot="19268816">
            <a:off x="1153033" y="95863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AKI-014a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C4DB0A-139C-4BF4-9C37-2C9CB2AB704D}"/>
              </a:ext>
            </a:extLst>
          </p:cNvPr>
          <p:cNvSpPr/>
          <p:nvPr/>
        </p:nvSpPr>
        <p:spPr>
          <a:xfrm rot="19268816">
            <a:off x="1148079" y="131739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AKI-034a</a:t>
            </a:r>
            <a:endParaRPr lang="en-US" sz="105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1E1EC1-A34E-4B48-B9F7-6F8686F09484}"/>
              </a:ext>
            </a:extLst>
          </p:cNvPr>
          <p:cNvSpPr/>
          <p:nvPr/>
        </p:nvSpPr>
        <p:spPr>
          <a:xfrm rot="19268816">
            <a:off x="1567177" y="596448"/>
            <a:ext cx="62812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AKI-013a</a:t>
            </a:r>
            <a:endParaRPr lang="en-US" sz="105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98C041-F7F6-4F66-B777-6EF2A4F75418}"/>
              </a:ext>
            </a:extLst>
          </p:cNvPr>
          <p:cNvSpPr/>
          <p:nvPr/>
        </p:nvSpPr>
        <p:spPr>
          <a:xfrm rot="19268816">
            <a:off x="1582577" y="952897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AKI-053a</a:t>
            </a:r>
            <a:endParaRPr lang="en-US" sz="105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D62653-0F78-488B-888B-8430ADEA07E4}"/>
              </a:ext>
            </a:extLst>
          </p:cNvPr>
          <p:cNvSpPr/>
          <p:nvPr/>
        </p:nvSpPr>
        <p:spPr>
          <a:xfrm rot="19268816">
            <a:off x="1511270" y="1278804"/>
            <a:ext cx="6377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ESD0001947 (BAY-265</a:t>
            </a:r>
            <a:endParaRPr lang="en-US" sz="105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5A22B5-5508-4D45-AFAA-8318D19CEEB9}"/>
              </a:ext>
            </a:extLst>
          </p:cNvPr>
          <p:cNvSpPr/>
          <p:nvPr/>
        </p:nvSpPr>
        <p:spPr>
          <a:xfrm rot="19268816">
            <a:off x="1920598" y="602494"/>
            <a:ext cx="69811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UNC-NK-400</a:t>
            </a:r>
            <a:endParaRPr lang="en-US" sz="105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716F3A-20E7-47E3-B497-7C36E34C52FA}"/>
              </a:ext>
            </a:extLst>
          </p:cNvPr>
          <p:cNvSpPr/>
          <p:nvPr/>
        </p:nvSpPr>
        <p:spPr>
          <a:xfrm rot="19268816">
            <a:off x="1955782" y="972279"/>
            <a:ext cx="57924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MRKI-06</a:t>
            </a:r>
            <a:endParaRPr lang="en-US" sz="105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B3FF6C2-8289-405B-943A-A25B798E5533}"/>
              </a:ext>
            </a:extLst>
          </p:cNvPr>
          <p:cNvSpPr/>
          <p:nvPr/>
        </p:nvSpPr>
        <p:spPr>
          <a:xfrm rot="19268816">
            <a:off x="1977800" y="1298165"/>
            <a:ext cx="66064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MRKI-22</a:t>
            </a:r>
            <a:endParaRPr lang="en-US" sz="105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E7682A-598B-4AFF-8C5A-A719B1CDE03B}"/>
              </a:ext>
            </a:extLst>
          </p:cNvPr>
          <p:cNvSpPr/>
          <p:nvPr/>
        </p:nvSpPr>
        <p:spPr>
          <a:xfrm rot="19268816">
            <a:off x="2358529" y="580307"/>
            <a:ext cx="66733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AKI-008a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6106AA-3B96-4120-B8B9-E0C1C2A17DC1}"/>
              </a:ext>
            </a:extLst>
          </p:cNvPr>
          <p:cNvSpPr/>
          <p:nvPr/>
        </p:nvSpPr>
        <p:spPr>
          <a:xfrm rot="19268816">
            <a:off x="2373659" y="95289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AKI-018a</a:t>
            </a:r>
            <a:endParaRPr lang="en-US" sz="105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3606092-8334-4249-A43D-415C5B6FDE83}"/>
              </a:ext>
            </a:extLst>
          </p:cNvPr>
          <p:cNvSpPr/>
          <p:nvPr/>
        </p:nvSpPr>
        <p:spPr>
          <a:xfrm rot="19268816">
            <a:off x="2364032" y="133636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AKI-046a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38088B-9884-4487-9A82-5238C91BA3A0}"/>
              </a:ext>
            </a:extLst>
          </p:cNvPr>
          <p:cNvSpPr/>
          <p:nvPr/>
        </p:nvSpPr>
        <p:spPr>
          <a:xfrm rot="19268816">
            <a:off x="1150531" y="1666708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AKI-065a</a:t>
            </a:r>
            <a:endParaRPr lang="en-US" sz="10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C2B6B8-B9AB-46E6-BD59-C20C262E199E}"/>
              </a:ext>
            </a:extLst>
          </p:cNvPr>
          <p:cNvSpPr/>
          <p:nvPr/>
        </p:nvSpPr>
        <p:spPr>
          <a:xfrm rot="19268816">
            <a:off x="1537564" y="169235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UNC-AP-49</a:t>
            </a:r>
            <a:endParaRPr lang="en-US" sz="105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F06CD6-28C7-42BB-A3A4-D81CB1AD7BE6}"/>
              </a:ext>
            </a:extLst>
          </p:cNvPr>
          <p:cNvSpPr/>
          <p:nvPr/>
        </p:nvSpPr>
        <p:spPr>
          <a:xfrm rot="19268816">
            <a:off x="1973241" y="1710395"/>
            <a:ext cx="51862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MRKI-30</a:t>
            </a:r>
            <a:endParaRPr lang="en-US" sz="105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FBAAED8-6BD6-4433-B7D4-25CA89A1B040}"/>
              </a:ext>
            </a:extLst>
          </p:cNvPr>
          <p:cNvSpPr/>
          <p:nvPr/>
        </p:nvSpPr>
        <p:spPr>
          <a:xfrm rot="19268816">
            <a:off x="2339491" y="1674388"/>
            <a:ext cx="65684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AKI-071a</a:t>
            </a:r>
            <a:endParaRPr lang="en-US" sz="105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B4BAC60-050B-4F85-9E9D-7540B986706B}"/>
              </a:ext>
            </a:extLst>
          </p:cNvPr>
          <p:cNvSpPr/>
          <p:nvPr/>
        </p:nvSpPr>
        <p:spPr>
          <a:xfrm rot="19268816">
            <a:off x="2768724" y="586899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AKI-026a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5495A6-E832-42AC-B772-E336F5CA7D94}"/>
              </a:ext>
            </a:extLst>
          </p:cNvPr>
          <p:cNvSpPr/>
          <p:nvPr/>
        </p:nvSpPr>
        <p:spPr>
          <a:xfrm rot="19268816">
            <a:off x="3179433" y="543188"/>
            <a:ext cx="6377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UNC-NK-176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3E816E-93BB-47DB-8E52-5F6EF7DE7F23}"/>
              </a:ext>
            </a:extLst>
          </p:cNvPr>
          <p:cNvSpPr/>
          <p:nvPr/>
        </p:nvSpPr>
        <p:spPr>
          <a:xfrm rot="19268816">
            <a:off x="3550467" y="633265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UNC-YL-291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0C5FFCA-ACF4-4AE7-93AF-435EE69FDC4A}"/>
              </a:ext>
            </a:extLst>
          </p:cNvPr>
          <p:cNvSpPr/>
          <p:nvPr/>
        </p:nvSpPr>
        <p:spPr>
          <a:xfrm rot="19268816">
            <a:off x="5270390" y="561179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CA93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5AEEF3-BC64-4CD0-B231-1671EB7B866D}"/>
              </a:ext>
            </a:extLst>
          </p:cNvPr>
          <p:cNvSpPr/>
          <p:nvPr/>
        </p:nvSpPr>
        <p:spPr>
          <a:xfrm rot="19268816">
            <a:off x="5587746" y="616317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latin typeface="Book Antiqua" panose="02040602050305030304" pitchFamily="18" charset="0"/>
              </a:rPr>
              <a:t>XMD8-87</a:t>
            </a:r>
            <a:endParaRPr lang="en-US" sz="105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8E41BAB-B66B-49C4-BE40-BC465F284131}"/>
              </a:ext>
            </a:extLst>
          </p:cNvPr>
          <p:cNvSpPr/>
          <p:nvPr/>
        </p:nvSpPr>
        <p:spPr>
          <a:xfrm rot="19268816">
            <a:off x="6039463" y="58008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GW560459</a:t>
            </a:r>
            <a:endParaRPr lang="en-US" sz="105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00EED13-F1B3-49DF-B951-A19C0FD2C061}"/>
              </a:ext>
            </a:extLst>
          </p:cNvPr>
          <p:cNvSpPr/>
          <p:nvPr/>
        </p:nvSpPr>
        <p:spPr>
          <a:xfrm rot="19268816">
            <a:off x="6407782" y="59897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GSK2292767</a:t>
            </a:r>
            <a:endParaRPr lang="en-US" sz="105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D5F9C41-27B1-4792-8771-55E4A63C8536}"/>
              </a:ext>
            </a:extLst>
          </p:cNvPr>
          <p:cNvSpPr/>
          <p:nvPr/>
        </p:nvSpPr>
        <p:spPr>
          <a:xfrm rot="19268816">
            <a:off x="6809344" y="57363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XMD-17-51</a:t>
            </a:r>
            <a:endParaRPr lang="en-US" sz="105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D792B9-6509-44E5-97F8-02C7B2834AF8}"/>
              </a:ext>
            </a:extLst>
          </p:cNvPr>
          <p:cNvSpPr/>
          <p:nvPr/>
        </p:nvSpPr>
        <p:spPr>
          <a:xfrm rot="19268816">
            <a:off x="7222588" y="60962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GW632580X</a:t>
            </a:r>
            <a:endParaRPr lang="en-US" sz="105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8F7DA3-B056-4195-8BB5-1E22B184F3E2}"/>
              </a:ext>
            </a:extLst>
          </p:cNvPr>
          <p:cNvSpPr/>
          <p:nvPr/>
        </p:nvSpPr>
        <p:spPr>
          <a:xfrm rot="19268816">
            <a:off x="3534331" y="957706"/>
            <a:ext cx="6939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SGC-STK17B-1</a:t>
            </a:r>
            <a:endParaRPr lang="en-US" sz="105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2C1595D-17DA-4FC4-B26E-255D076C838F}"/>
              </a:ext>
            </a:extLst>
          </p:cNvPr>
          <p:cNvSpPr/>
          <p:nvPr/>
        </p:nvSpPr>
        <p:spPr>
          <a:xfrm rot="19268816">
            <a:off x="3945626" y="949585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GSK2336394</a:t>
            </a:r>
            <a:endParaRPr lang="en-US" sz="105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77F497-A6BF-4451-8A50-CF707770A89C}"/>
              </a:ext>
            </a:extLst>
          </p:cNvPr>
          <p:cNvSpPr/>
          <p:nvPr/>
        </p:nvSpPr>
        <p:spPr>
          <a:xfrm rot="19268816">
            <a:off x="4358080" y="959717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GSK1122999</a:t>
            </a:r>
            <a:endParaRPr lang="en-US" sz="105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EF8AD77-6129-4DD4-86C9-84786A15BB9A}"/>
              </a:ext>
            </a:extLst>
          </p:cNvPr>
          <p:cNvSpPr/>
          <p:nvPr/>
        </p:nvSpPr>
        <p:spPr>
          <a:xfrm rot="19268816">
            <a:off x="4769981" y="985537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GW513184X</a:t>
            </a:r>
            <a:endParaRPr lang="en-US" sz="105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0AAD502-966C-4784-A230-BC17E76F37A5}"/>
              </a:ext>
            </a:extLst>
          </p:cNvPr>
          <p:cNvSpPr/>
          <p:nvPr/>
        </p:nvSpPr>
        <p:spPr>
          <a:xfrm rot="19268816">
            <a:off x="5198576" y="933498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GW276655</a:t>
            </a:r>
            <a:endParaRPr lang="en-US" sz="105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8E9D044-C1CB-4529-B33B-1EB4230DBB00}"/>
              </a:ext>
            </a:extLst>
          </p:cNvPr>
          <p:cNvSpPr/>
          <p:nvPr/>
        </p:nvSpPr>
        <p:spPr>
          <a:xfrm rot="19268816">
            <a:off x="5570851" y="967824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GR269666A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F8A1457-797E-4C04-87D5-9BE52AEF4298}"/>
              </a:ext>
            </a:extLst>
          </p:cNvPr>
          <p:cNvSpPr/>
          <p:nvPr/>
        </p:nvSpPr>
        <p:spPr>
          <a:xfrm rot="19268816">
            <a:off x="5984610" y="940859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GW440135</a:t>
            </a:r>
            <a:endParaRPr lang="en-US" sz="105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7DE44D5-8EF4-46ED-B1C0-F7997CFB3A9D}"/>
              </a:ext>
            </a:extLst>
          </p:cNvPr>
          <p:cNvSpPr/>
          <p:nvPr/>
        </p:nvSpPr>
        <p:spPr>
          <a:xfrm rot="19268816">
            <a:off x="6382694" y="959718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GW282449A</a:t>
            </a:r>
            <a:endParaRPr lang="en-US" sz="105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F231320-45D5-4333-99A9-B60FAD103A9E}"/>
              </a:ext>
            </a:extLst>
          </p:cNvPr>
          <p:cNvSpPr/>
          <p:nvPr/>
        </p:nvSpPr>
        <p:spPr>
          <a:xfrm rot="19268816">
            <a:off x="7188281" y="953327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GW651576X</a:t>
            </a:r>
            <a:endParaRPr lang="en-US" sz="105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2E4F4FB-5030-468B-92D5-F75946D2FF88}"/>
              </a:ext>
            </a:extLst>
          </p:cNvPr>
          <p:cNvSpPr/>
          <p:nvPr/>
        </p:nvSpPr>
        <p:spPr>
          <a:xfrm rot="19268816">
            <a:off x="3540099" y="1323738"/>
            <a:ext cx="69031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UNC-NK-176 </a:t>
            </a:r>
            <a:endParaRPr lang="en-US" sz="105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C3EE9EF-72B2-477D-A3A6-E3D5C270712E}"/>
              </a:ext>
            </a:extLst>
          </p:cNvPr>
          <p:cNvSpPr/>
          <p:nvPr/>
        </p:nvSpPr>
        <p:spPr>
          <a:xfrm rot="19268816">
            <a:off x="3972666" y="131025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1</a:t>
            </a:r>
            <a:endParaRPr lang="en-US" sz="105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CB19420-9D5F-4C4F-B349-3B5A9E72D33A}"/>
              </a:ext>
            </a:extLst>
          </p:cNvPr>
          <p:cNvSpPr/>
          <p:nvPr/>
        </p:nvSpPr>
        <p:spPr>
          <a:xfrm rot="19268816">
            <a:off x="4358968" y="133670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DDR1-in-1</a:t>
            </a:r>
            <a:endParaRPr lang="en-US" sz="105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509B633-8522-40BB-84C3-F74FA8F0CB41}"/>
              </a:ext>
            </a:extLst>
          </p:cNvPr>
          <p:cNvSpPr/>
          <p:nvPr/>
        </p:nvSpPr>
        <p:spPr>
          <a:xfrm rot="19268816">
            <a:off x="4850362" y="1300885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VE-822</a:t>
            </a:r>
            <a:endParaRPr lang="en-US" sz="105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13C586-BB5E-413C-A7B8-37DB2C5C183A}"/>
              </a:ext>
            </a:extLst>
          </p:cNvPr>
          <p:cNvSpPr/>
          <p:nvPr/>
        </p:nvSpPr>
        <p:spPr>
          <a:xfrm rot="19268816">
            <a:off x="5131248" y="1337744"/>
            <a:ext cx="70989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GSK237701A</a:t>
            </a:r>
            <a:endParaRPr lang="en-US" sz="105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AF986B3-E84D-4504-935E-4B415CD7A4CB}"/>
              </a:ext>
            </a:extLst>
          </p:cNvPr>
          <p:cNvSpPr/>
          <p:nvPr/>
        </p:nvSpPr>
        <p:spPr>
          <a:xfrm rot="19268816">
            <a:off x="5598329" y="131750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SB-216385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03FBF9F-0F73-4784-99E0-2A6047AFECB2}"/>
              </a:ext>
            </a:extLst>
          </p:cNvPr>
          <p:cNvSpPr/>
          <p:nvPr/>
        </p:nvSpPr>
        <p:spPr>
          <a:xfrm rot="19268816">
            <a:off x="6003343" y="131739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GSK1379761</a:t>
            </a:r>
            <a:endParaRPr lang="en-US" sz="105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4596D5B-44DD-4300-8814-78ED98A5B65F}"/>
              </a:ext>
            </a:extLst>
          </p:cNvPr>
          <p:cNvSpPr/>
          <p:nvPr/>
        </p:nvSpPr>
        <p:spPr>
          <a:xfrm rot="19268816">
            <a:off x="6380486" y="135850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GSK2298859</a:t>
            </a:r>
            <a:endParaRPr lang="en-US" sz="105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D91A355-E847-4601-BE1B-70335269BB02}"/>
              </a:ext>
            </a:extLst>
          </p:cNvPr>
          <p:cNvSpPr/>
          <p:nvPr/>
        </p:nvSpPr>
        <p:spPr>
          <a:xfrm rot="19268816">
            <a:off x="7262219" y="1310253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TPKI-58</a:t>
            </a:r>
            <a:endParaRPr lang="en-US" sz="105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0C86D72-DFEB-4652-BA66-6E2E16F6228B}"/>
              </a:ext>
            </a:extLst>
          </p:cNvPr>
          <p:cNvSpPr/>
          <p:nvPr/>
        </p:nvSpPr>
        <p:spPr>
          <a:xfrm rot="19268816">
            <a:off x="3596640" y="1616241"/>
            <a:ext cx="63770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MRKI-05</a:t>
            </a:r>
            <a:r>
              <a:rPr lang="en-US" sz="1050" dirty="0"/>
              <a:t> 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EBDA3C7-C909-4678-8F63-77C77275E09B}"/>
              </a:ext>
            </a:extLst>
          </p:cNvPr>
          <p:cNvSpPr/>
          <p:nvPr/>
        </p:nvSpPr>
        <p:spPr>
          <a:xfrm rot="19268816">
            <a:off x="3946512" y="167898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GSK2297428</a:t>
            </a:r>
            <a:endParaRPr lang="en-US" sz="105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47204A5-3B22-4E61-855B-4F31413F8DE8}"/>
              </a:ext>
            </a:extLst>
          </p:cNvPr>
          <p:cNvSpPr/>
          <p:nvPr/>
        </p:nvSpPr>
        <p:spPr>
          <a:xfrm rot="19268816">
            <a:off x="4358966" y="168911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BI00604564</a:t>
            </a:r>
            <a:endParaRPr lang="en-US" sz="105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5FC9712-DCB5-4FA0-AFE8-860221CE9ADF}"/>
              </a:ext>
            </a:extLst>
          </p:cNvPr>
          <p:cNvSpPr/>
          <p:nvPr/>
        </p:nvSpPr>
        <p:spPr>
          <a:xfrm rot="19268816">
            <a:off x="4806810" y="166889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SB-590885</a:t>
            </a:r>
            <a:endParaRPr lang="en-US" sz="105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297DFB6-5BCF-4F9F-AE5B-E9631DDE028F}"/>
              </a:ext>
            </a:extLst>
          </p:cNvPr>
          <p:cNvSpPr/>
          <p:nvPr/>
        </p:nvSpPr>
        <p:spPr>
          <a:xfrm rot="19268816">
            <a:off x="5210196" y="171368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BIRZ0518XX</a:t>
            </a:r>
            <a:endParaRPr lang="en-US" sz="105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590264B-AF50-4D1F-95BA-256D53A2BCE2}"/>
              </a:ext>
            </a:extLst>
          </p:cNvPr>
          <p:cNvSpPr/>
          <p:nvPr/>
        </p:nvSpPr>
        <p:spPr>
          <a:xfrm rot="19268816">
            <a:off x="5636183" y="168039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WZ4003</a:t>
            </a:r>
            <a:endParaRPr lang="en-US" sz="105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E2C17C5-4EF9-4991-994A-5483B059DA25}"/>
              </a:ext>
            </a:extLst>
          </p:cNvPr>
          <p:cNvSpPr/>
          <p:nvPr/>
        </p:nvSpPr>
        <p:spPr>
          <a:xfrm rot="19268816">
            <a:off x="5943933" y="1708915"/>
            <a:ext cx="69339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GSK1392956A</a:t>
            </a:r>
            <a:endParaRPr lang="en-US" sz="105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873A329-6D78-4BEC-879B-A3DDBD1C0A20}"/>
              </a:ext>
            </a:extLst>
          </p:cNvPr>
          <p:cNvSpPr/>
          <p:nvPr/>
        </p:nvSpPr>
        <p:spPr>
          <a:xfrm rot="19268816">
            <a:off x="6409767" y="167898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25</a:t>
            </a:r>
            <a:endParaRPr lang="en-US" sz="105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EF62629-F499-41F6-8BD8-4CD2BD2BBD7C}"/>
              </a:ext>
            </a:extLst>
          </p:cNvPr>
          <p:cNvSpPr/>
          <p:nvPr/>
        </p:nvSpPr>
        <p:spPr>
          <a:xfrm rot="19268816">
            <a:off x="7215795" y="1682089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BI01125081</a:t>
            </a:r>
            <a:endParaRPr lang="en-US" sz="105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B4651E5-4AAC-427C-A4FB-15851B282074}"/>
              </a:ext>
            </a:extLst>
          </p:cNvPr>
          <p:cNvSpPr/>
          <p:nvPr/>
        </p:nvSpPr>
        <p:spPr>
          <a:xfrm rot="19268816">
            <a:off x="6821639" y="926156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CCT251545</a:t>
            </a:r>
            <a:endParaRPr lang="en-US" sz="105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8EFD0B9-B103-43C7-A4E8-FFBD30126F4D}"/>
              </a:ext>
            </a:extLst>
          </p:cNvPr>
          <p:cNvSpPr/>
          <p:nvPr/>
        </p:nvSpPr>
        <p:spPr>
          <a:xfrm rot="19268816">
            <a:off x="6777756" y="1303026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SB-708998</a:t>
            </a:r>
            <a:endParaRPr lang="en-US" sz="105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483D46D-D0F2-4406-AE8F-58E394574FDC}"/>
              </a:ext>
            </a:extLst>
          </p:cNvPr>
          <p:cNvSpPr/>
          <p:nvPr/>
        </p:nvSpPr>
        <p:spPr>
          <a:xfrm rot="19268816">
            <a:off x="6796352" y="1656770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SB-633825</a:t>
            </a:r>
            <a:endParaRPr lang="en-US" sz="105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FD26189-F787-40F5-AF7A-ABE9E3C2AC21}"/>
              </a:ext>
            </a:extLst>
          </p:cNvPr>
          <p:cNvSpPr/>
          <p:nvPr/>
        </p:nvSpPr>
        <p:spPr>
          <a:xfrm rot="19268816">
            <a:off x="3188413" y="890163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MRKI-10</a:t>
            </a:r>
            <a:endParaRPr lang="en-US" sz="105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F27A484-BD0C-4607-A9EB-CB4519F4FC29}"/>
              </a:ext>
            </a:extLst>
          </p:cNvPr>
          <p:cNvSpPr/>
          <p:nvPr/>
        </p:nvSpPr>
        <p:spPr>
          <a:xfrm rot="19268816">
            <a:off x="2741139" y="978088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ESD0001929</a:t>
            </a:r>
            <a:endParaRPr lang="en-US" sz="105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5118488-D440-466B-BD00-EF875DDC773C}"/>
              </a:ext>
            </a:extLst>
          </p:cNvPr>
          <p:cNvSpPr/>
          <p:nvPr/>
        </p:nvSpPr>
        <p:spPr>
          <a:xfrm rot="19268816">
            <a:off x="2709793" y="1306727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ESD0001931</a:t>
            </a:r>
            <a:endParaRPr lang="en-US" sz="105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8C33B40-0380-4B3F-9BBB-F74854C58D17}"/>
              </a:ext>
            </a:extLst>
          </p:cNvPr>
          <p:cNvSpPr/>
          <p:nvPr/>
        </p:nvSpPr>
        <p:spPr>
          <a:xfrm rot="19268816">
            <a:off x="3121396" y="1312044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PA-16-0081C</a:t>
            </a:r>
            <a:endParaRPr lang="en-US" sz="105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0CEF99C-5AAF-490B-B7D1-EC642B1E30C4}"/>
              </a:ext>
            </a:extLst>
          </p:cNvPr>
          <p:cNvSpPr/>
          <p:nvPr/>
        </p:nvSpPr>
        <p:spPr>
          <a:xfrm rot="19268816">
            <a:off x="2718141" y="1672535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UNC-AP-46</a:t>
            </a:r>
            <a:endParaRPr lang="en-US" sz="105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E5BFB16-B667-4CED-BBF8-230F217A9319}"/>
              </a:ext>
            </a:extLst>
          </p:cNvPr>
          <p:cNvSpPr/>
          <p:nvPr/>
        </p:nvSpPr>
        <p:spPr>
          <a:xfrm rot="19268816">
            <a:off x="3129716" y="1690545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UNC-YL-295</a:t>
            </a:r>
            <a:endParaRPr lang="en-US" sz="105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AD93CC9-D151-459B-9EC1-E1EEED76DBD6}"/>
              </a:ext>
            </a:extLst>
          </p:cNvPr>
          <p:cNvSpPr/>
          <p:nvPr/>
        </p:nvSpPr>
        <p:spPr>
          <a:xfrm rot="19268816">
            <a:off x="7647069" y="570255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D2202-1</a:t>
            </a:r>
            <a:endParaRPr lang="en-US" sz="105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3EE1DE5D-B3F2-4953-A1D7-2CFA3A8E7945}"/>
              </a:ext>
            </a:extLst>
          </p:cNvPr>
          <p:cNvSpPr/>
          <p:nvPr/>
        </p:nvSpPr>
        <p:spPr>
          <a:xfrm rot="19268816">
            <a:off x="8047664" y="597183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GSK114</a:t>
            </a:r>
            <a:endParaRPr lang="en-US" sz="1050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D73505F-632F-4C2E-A86A-6A55A2CD85F7}"/>
              </a:ext>
            </a:extLst>
          </p:cNvPr>
          <p:cNvSpPr/>
          <p:nvPr/>
        </p:nvSpPr>
        <p:spPr>
          <a:xfrm rot="19268816">
            <a:off x="8416307" y="62296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GW770249A</a:t>
            </a:r>
            <a:endParaRPr lang="en-US" sz="1050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B1F5A4A-A4BD-4964-8E12-8AFCB34E1B58}"/>
              </a:ext>
            </a:extLst>
          </p:cNvPr>
          <p:cNvSpPr/>
          <p:nvPr/>
        </p:nvSpPr>
        <p:spPr>
          <a:xfrm rot="19268816">
            <a:off x="7610511" y="96876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GSK2606414</a:t>
            </a:r>
            <a:endParaRPr lang="en-US" sz="1050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EC478DA-CAD7-4566-AE0A-E8B785378E1B}"/>
              </a:ext>
            </a:extLst>
          </p:cNvPr>
          <p:cNvSpPr/>
          <p:nvPr/>
        </p:nvSpPr>
        <p:spPr>
          <a:xfrm rot="19268816">
            <a:off x="8021419" y="94039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TPKI-106</a:t>
            </a:r>
            <a:endParaRPr lang="en-US" sz="105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109CC0C-0469-4201-9F4F-17FA84E78701}"/>
              </a:ext>
            </a:extLst>
          </p:cNvPr>
          <p:cNvSpPr/>
          <p:nvPr/>
        </p:nvSpPr>
        <p:spPr>
          <a:xfrm rot="19268816">
            <a:off x="8468084" y="912848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TPKI-24</a:t>
            </a:r>
            <a:endParaRPr lang="en-US" sz="1050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7C55706-19B3-4636-98DD-BA287455F6B7}"/>
              </a:ext>
            </a:extLst>
          </p:cNvPr>
          <p:cNvSpPr/>
          <p:nvPr/>
        </p:nvSpPr>
        <p:spPr>
          <a:xfrm rot="19268816">
            <a:off x="7613685" y="133815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GSK481</a:t>
            </a:r>
            <a:endParaRPr lang="en-US" sz="1050" dirty="0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40D04984-F242-4B7C-BFEF-A5194133F730}"/>
              </a:ext>
            </a:extLst>
          </p:cNvPr>
          <p:cNvSpPr/>
          <p:nvPr/>
        </p:nvSpPr>
        <p:spPr>
          <a:xfrm rot="19268816">
            <a:off x="8042215" y="131025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GW792479</a:t>
            </a:r>
            <a:endParaRPr lang="en-US" sz="1050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0DC3434-7692-416E-A1C8-07C0F4D6C011}"/>
              </a:ext>
            </a:extLst>
          </p:cNvPr>
          <p:cNvSpPr/>
          <p:nvPr/>
        </p:nvSpPr>
        <p:spPr>
          <a:xfrm rot="19268816">
            <a:off x="8466633" y="130835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TPKI-16</a:t>
            </a:r>
            <a:endParaRPr lang="en-US" sz="1050" dirty="0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17264DC4-E168-4010-9CC5-C167A4AD3E29}"/>
              </a:ext>
            </a:extLst>
          </p:cNvPr>
          <p:cNvSpPr/>
          <p:nvPr/>
        </p:nvSpPr>
        <p:spPr>
          <a:xfrm rot="19268816">
            <a:off x="7621004" y="167153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32</a:t>
            </a:r>
            <a:endParaRPr lang="en-US" sz="105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4AA6ADE-67F8-4593-9138-2A09603452F4}"/>
              </a:ext>
            </a:extLst>
          </p:cNvPr>
          <p:cNvSpPr/>
          <p:nvPr/>
        </p:nvSpPr>
        <p:spPr>
          <a:xfrm rot="19268816">
            <a:off x="8015575" y="170685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GW684088</a:t>
            </a:r>
            <a:endParaRPr lang="en-US" sz="1050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9370371-EB35-439D-8E77-9D9B5E7EDDED}"/>
              </a:ext>
            </a:extLst>
          </p:cNvPr>
          <p:cNvSpPr/>
          <p:nvPr/>
        </p:nvSpPr>
        <p:spPr>
          <a:xfrm rot="19268816">
            <a:off x="8427180" y="1688619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29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39DA348-B517-4BF4-BCAA-18E42FC78607}"/>
              </a:ext>
            </a:extLst>
          </p:cNvPr>
          <p:cNvSpPr/>
          <p:nvPr/>
        </p:nvSpPr>
        <p:spPr>
          <a:xfrm rot="19268816">
            <a:off x="3956812" y="571823"/>
            <a:ext cx="6377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MLi-2 (MRKI-15)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09B82AAA-7537-488A-9BAE-29194320ECC8}"/>
              </a:ext>
            </a:extLst>
          </p:cNvPr>
          <p:cNvSpPr/>
          <p:nvPr/>
        </p:nvSpPr>
        <p:spPr>
          <a:xfrm rot="19268816">
            <a:off x="4335674" y="60302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39</a:t>
            </a:r>
            <a:endParaRPr lang="en-US" sz="1050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710615E2-1F09-4A47-B708-A33AC714C8B7}"/>
              </a:ext>
            </a:extLst>
          </p:cNvPr>
          <p:cNvSpPr/>
          <p:nvPr/>
        </p:nvSpPr>
        <p:spPr>
          <a:xfrm rot="19268816">
            <a:off x="4771352" y="63343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GW855857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88E25E6-8394-4DDE-9987-5946178B12CC}"/>
              </a:ext>
            </a:extLst>
          </p:cNvPr>
          <p:cNvSpPr/>
          <p:nvPr/>
        </p:nvSpPr>
        <p:spPr>
          <a:xfrm rot="19268816">
            <a:off x="1157976" y="2064580"/>
            <a:ext cx="5202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AKI-004a </a:t>
            </a:r>
            <a:endParaRPr lang="en-US" sz="1050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9870C39-EABE-40AD-9B0F-14103DA1D71A}"/>
              </a:ext>
            </a:extLst>
          </p:cNvPr>
          <p:cNvSpPr/>
          <p:nvPr/>
        </p:nvSpPr>
        <p:spPr>
          <a:xfrm rot="19268816">
            <a:off x="1511405" y="2043030"/>
            <a:ext cx="65272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UNC-NK-405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6CC3325-256C-49DF-90FE-EE02BDF9FC7A}"/>
              </a:ext>
            </a:extLst>
          </p:cNvPr>
          <p:cNvSpPr/>
          <p:nvPr/>
        </p:nvSpPr>
        <p:spPr>
          <a:xfrm rot="19268816">
            <a:off x="1977625" y="2033685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AKI-007a</a:t>
            </a:r>
            <a:endParaRPr lang="en-US" sz="1050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7711253-80C0-4B0B-B25F-CF362EB12BEE}"/>
              </a:ext>
            </a:extLst>
          </p:cNvPr>
          <p:cNvSpPr/>
          <p:nvPr/>
        </p:nvSpPr>
        <p:spPr>
          <a:xfrm rot="19268816">
            <a:off x="2364756" y="2036353"/>
            <a:ext cx="65684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AKI-023a</a:t>
            </a:r>
            <a:endParaRPr lang="en-US" sz="1050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C6BD042-C74B-4E26-9DEC-5ABDA44A6188}"/>
              </a:ext>
            </a:extLst>
          </p:cNvPr>
          <p:cNvSpPr/>
          <p:nvPr/>
        </p:nvSpPr>
        <p:spPr>
          <a:xfrm rot="19268816">
            <a:off x="3513362" y="2051706"/>
            <a:ext cx="73713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TRO-SGC-005</a:t>
            </a:r>
            <a:endParaRPr lang="en-US" sz="1050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5761FFC-E4BB-40BF-BCA4-77E8913422FD}"/>
              </a:ext>
            </a:extLst>
          </p:cNvPr>
          <p:cNvSpPr/>
          <p:nvPr/>
        </p:nvSpPr>
        <p:spPr>
          <a:xfrm rot="19268816">
            <a:off x="3946512" y="2033469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GW406108X</a:t>
            </a:r>
            <a:endParaRPr lang="en-US" sz="1050" dirty="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F6A386A-93D8-4DBF-8703-BDC96184687D}"/>
              </a:ext>
            </a:extLst>
          </p:cNvPr>
          <p:cNvSpPr/>
          <p:nvPr/>
        </p:nvSpPr>
        <p:spPr>
          <a:xfrm rot="19268816">
            <a:off x="4358966" y="204360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CCT244747</a:t>
            </a:r>
            <a:endParaRPr lang="en-US" sz="1050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5B149FB-8517-46AA-A2D7-7006AE8F52FF}"/>
              </a:ext>
            </a:extLst>
          </p:cNvPr>
          <p:cNvSpPr/>
          <p:nvPr/>
        </p:nvSpPr>
        <p:spPr>
          <a:xfrm rot="19268816">
            <a:off x="4770570" y="2051707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CCT251921</a:t>
            </a:r>
            <a:endParaRPr lang="en-US" sz="1050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0A84B6DF-AB19-4C99-AACA-30186C33A0C8}"/>
              </a:ext>
            </a:extLst>
          </p:cNvPr>
          <p:cNvSpPr/>
          <p:nvPr/>
        </p:nvSpPr>
        <p:spPr>
          <a:xfrm rot="19268816">
            <a:off x="5163643" y="2074328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44</a:t>
            </a:r>
            <a:endParaRPr lang="en-US" sz="1050" dirty="0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943875CE-2DFD-466B-B5B6-031945D16C04}"/>
              </a:ext>
            </a:extLst>
          </p:cNvPr>
          <p:cNvSpPr/>
          <p:nvPr/>
        </p:nvSpPr>
        <p:spPr>
          <a:xfrm rot="19268816">
            <a:off x="5577389" y="204314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GSK190937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0FC291C0-D2F2-467D-86CD-6D1F183B5FEA}"/>
              </a:ext>
            </a:extLst>
          </p:cNvPr>
          <p:cNvSpPr/>
          <p:nvPr/>
        </p:nvSpPr>
        <p:spPr>
          <a:xfrm rot="19268816">
            <a:off x="5977004" y="2008977"/>
            <a:ext cx="63770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 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7E2FD663-32CC-4A42-874A-4310AAF738C2}"/>
              </a:ext>
            </a:extLst>
          </p:cNvPr>
          <p:cNvSpPr/>
          <p:nvPr/>
        </p:nvSpPr>
        <p:spPr>
          <a:xfrm rot="19268816">
            <a:off x="6005310" y="2050845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GSK2269557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55F6C6B-B2B9-44F2-BAE7-A74CE5BA1413}"/>
              </a:ext>
            </a:extLst>
          </p:cNvPr>
          <p:cNvSpPr/>
          <p:nvPr/>
        </p:nvSpPr>
        <p:spPr>
          <a:xfrm rot="19268816">
            <a:off x="7270476" y="201591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FM-381</a:t>
            </a:r>
            <a:endParaRPr lang="en-US" sz="1050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34E2E93E-A56C-4F19-A267-053E99063D0B}"/>
              </a:ext>
            </a:extLst>
          </p:cNvPr>
          <p:cNvSpPr/>
          <p:nvPr/>
        </p:nvSpPr>
        <p:spPr>
          <a:xfrm rot="19268816">
            <a:off x="6796352" y="2011259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GW780159X</a:t>
            </a:r>
            <a:endParaRPr lang="en-US" sz="1050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2171766-C8B8-4791-B344-C321053D4A4E}"/>
              </a:ext>
            </a:extLst>
          </p:cNvPr>
          <p:cNvSpPr/>
          <p:nvPr/>
        </p:nvSpPr>
        <p:spPr>
          <a:xfrm rot="19268816">
            <a:off x="2718141" y="2027024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UNC-NK-406</a:t>
            </a:r>
            <a:endParaRPr lang="en-US" sz="1050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34F2E00-D8CE-404E-820D-437EA720A056}"/>
              </a:ext>
            </a:extLst>
          </p:cNvPr>
          <p:cNvSpPr/>
          <p:nvPr/>
        </p:nvSpPr>
        <p:spPr>
          <a:xfrm rot="19268816">
            <a:off x="3129716" y="2010409"/>
            <a:ext cx="69393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 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ABE8FA9-49CE-4922-9143-122CF4CF4E41}"/>
              </a:ext>
            </a:extLst>
          </p:cNvPr>
          <p:cNvSpPr/>
          <p:nvPr/>
        </p:nvSpPr>
        <p:spPr>
          <a:xfrm rot="19268816">
            <a:off x="7615101" y="204360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BI00614644</a:t>
            </a:r>
            <a:endParaRPr lang="en-US" sz="1050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FA1CA3E6-FEFB-4274-B7C0-3DF0DC5C1C2C}"/>
              </a:ext>
            </a:extLst>
          </p:cNvPr>
          <p:cNvSpPr/>
          <p:nvPr/>
        </p:nvSpPr>
        <p:spPr>
          <a:xfrm rot="19268816">
            <a:off x="8033230" y="2052808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GW683134A</a:t>
            </a:r>
            <a:endParaRPr lang="en-US" sz="1050" dirty="0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FB55E72B-0536-4FDC-81A1-EF3CDCA57A60}"/>
              </a:ext>
            </a:extLst>
          </p:cNvPr>
          <p:cNvSpPr/>
          <p:nvPr/>
        </p:nvSpPr>
        <p:spPr>
          <a:xfrm rot="19268816">
            <a:off x="8452148" y="4940548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GW578748X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4D38AD9-3F5A-453B-9601-BF009A4DCF17}"/>
              </a:ext>
            </a:extLst>
          </p:cNvPr>
          <p:cNvSpPr/>
          <p:nvPr/>
        </p:nvSpPr>
        <p:spPr>
          <a:xfrm rot="19268816">
            <a:off x="1159963" y="2426837"/>
            <a:ext cx="5515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AKI-050a</a:t>
            </a:r>
            <a:endParaRPr lang="en-US" sz="1050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9CDA28D-9CD8-473A-B723-A969938DE749}"/>
              </a:ext>
            </a:extLst>
          </p:cNvPr>
          <p:cNvSpPr/>
          <p:nvPr/>
        </p:nvSpPr>
        <p:spPr>
          <a:xfrm rot="19268816">
            <a:off x="1517592" y="243789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UNC-AP-78</a:t>
            </a:r>
            <a:endParaRPr lang="en-US" sz="1050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214F0C8-08E5-4DBD-8222-EFBF0D1A6897}"/>
              </a:ext>
            </a:extLst>
          </p:cNvPr>
          <p:cNvSpPr/>
          <p:nvPr/>
        </p:nvSpPr>
        <p:spPr>
          <a:xfrm rot="19268816">
            <a:off x="1970789" y="239619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AKI-017a</a:t>
            </a:r>
            <a:endParaRPr lang="en-US" sz="1050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A9ECD43F-0096-4859-9EAF-FF2B3E269CA8}"/>
              </a:ext>
            </a:extLst>
          </p:cNvPr>
          <p:cNvSpPr/>
          <p:nvPr/>
        </p:nvSpPr>
        <p:spPr>
          <a:xfrm rot="19268816">
            <a:off x="2339653" y="2379439"/>
            <a:ext cx="6568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ESD0001938 (BAY-866</a:t>
            </a:r>
            <a:endParaRPr lang="en-US" sz="1050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9C2C06C0-FA9B-4535-B7F2-5B4D7867B4E7}"/>
              </a:ext>
            </a:extLst>
          </p:cNvPr>
          <p:cNvSpPr/>
          <p:nvPr/>
        </p:nvSpPr>
        <p:spPr>
          <a:xfrm rot="19268816">
            <a:off x="3504151" y="2431339"/>
            <a:ext cx="72559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UNC-CAF-158</a:t>
            </a:r>
            <a:endParaRPr lang="en-US" sz="1050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C8247CAF-00F4-4E89-81AA-95B0BA8F8B8E}"/>
              </a:ext>
            </a:extLst>
          </p:cNvPr>
          <p:cNvSpPr/>
          <p:nvPr/>
        </p:nvSpPr>
        <p:spPr>
          <a:xfrm rot="19268816">
            <a:off x="3946512" y="2403688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GW300660X</a:t>
            </a:r>
            <a:endParaRPr lang="en-US" sz="1050" dirty="0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907565E0-D1F9-4BD4-A808-DC6533DD8199}"/>
              </a:ext>
            </a:extLst>
          </p:cNvPr>
          <p:cNvSpPr/>
          <p:nvPr/>
        </p:nvSpPr>
        <p:spPr>
          <a:xfrm rot="19268816">
            <a:off x="4358966" y="2413819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GW868318</a:t>
            </a:r>
            <a:endParaRPr lang="en-US" sz="1050" dirty="0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3878EF6E-40B0-4170-BC5A-9EE23E20A746}"/>
              </a:ext>
            </a:extLst>
          </p:cNvPr>
          <p:cNvSpPr/>
          <p:nvPr/>
        </p:nvSpPr>
        <p:spPr>
          <a:xfrm rot="19268816">
            <a:off x="4770570" y="242192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GSK461364</a:t>
            </a:r>
            <a:endParaRPr lang="en-US" sz="1050" dirty="0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8C55465F-0BA3-4CC9-B0F6-A47A7F611F60}"/>
              </a:ext>
            </a:extLst>
          </p:cNvPr>
          <p:cNvSpPr/>
          <p:nvPr/>
        </p:nvSpPr>
        <p:spPr>
          <a:xfrm rot="19268816">
            <a:off x="5164702" y="240910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GSK300657X</a:t>
            </a:r>
            <a:endParaRPr lang="en-US" sz="1050" dirty="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1D89798C-26B0-4A69-9C76-AAF575E83B10}"/>
              </a:ext>
            </a:extLst>
          </p:cNvPr>
          <p:cNvSpPr/>
          <p:nvPr/>
        </p:nvSpPr>
        <p:spPr>
          <a:xfrm rot="19268816">
            <a:off x="5608065" y="2371013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GW440146</a:t>
            </a:r>
            <a:endParaRPr lang="en-US" sz="1050" dirty="0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E8094121-5EE0-4D2B-A3AB-E1E9AFBA3BEC}"/>
              </a:ext>
            </a:extLst>
          </p:cNvPr>
          <p:cNvSpPr/>
          <p:nvPr/>
        </p:nvSpPr>
        <p:spPr>
          <a:xfrm rot="19268816">
            <a:off x="6002532" y="241496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GSK949675</a:t>
            </a:r>
            <a:endParaRPr lang="en-US" sz="1050" dirty="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6DAAE2F5-13FA-4C7B-B846-A756BCFDB038}"/>
              </a:ext>
            </a:extLst>
          </p:cNvPr>
          <p:cNvSpPr/>
          <p:nvPr/>
        </p:nvSpPr>
        <p:spPr>
          <a:xfrm rot="19268816">
            <a:off x="6409767" y="240369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BI00009348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62E84B24-191C-4ACF-AD26-D38E685B90EB}"/>
              </a:ext>
            </a:extLst>
          </p:cNvPr>
          <p:cNvSpPr/>
          <p:nvPr/>
        </p:nvSpPr>
        <p:spPr>
          <a:xfrm rot="19268816">
            <a:off x="7266922" y="234548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GSK872 </a:t>
            </a:r>
            <a:endParaRPr lang="en-US" sz="1050" dirty="0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A11D646-282C-4B0A-AEB6-F7919A4AE54A}"/>
              </a:ext>
            </a:extLst>
          </p:cNvPr>
          <p:cNvSpPr/>
          <p:nvPr/>
        </p:nvSpPr>
        <p:spPr>
          <a:xfrm rot="19268816">
            <a:off x="6796352" y="2381478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GW525701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D97AB233-8CC2-4D51-A52C-8F3849238FF5}"/>
              </a:ext>
            </a:extLst>
          </p:cNvPr>
          <p:cNvSpPr/>
          <p:nvPr/>
        </p:nvSpPr>
        <p:spPr>
          <a:xfrm rot="19268816">
            <a:off x="2781529" y="2341195"/>
            <a:ext cx="6939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MRKI-15 (MLi-2)</a:t>
            </a:r>
            <a:endParaRPr lang="en-US" sz="1050" dirty="0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6C17930D-3D9B-4932-A8C5-F2536F9EB3D0}"/>
              </a:ext>
            </a:extLst>
          </p:cNvPr>
          <p:cNvSpPr/>
          <p:nvPr/>
        </p:nvSpPr>
        <p:spPr>
          <a:xfrm rot="19268816">
            <a:off x="3173390" y="2379253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AKI-025a</a:t>
            </a:r>
            <a:endParaRPr lang="en-US" sz="1050" dirty="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00DC541A-F1CA-4990-AC77-AA0B97ECF3E8}"/>
              </a:ext>
            </a:extLst>
          </p:cNvPr>
          <p:cNvSpPr/>
          <p:nvPr/>
        </p:nvSpPr>
        <p:spPr>
          <a:xfrm rot="19268816">
            <a:off x="7621004" y="239624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SB-517081</a:t>
            </a:r>
            <a:endParaRPr lang="en-US" sz="1050" dirty="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D9D5737D-A559-4C8E-B1E5-E9DF8E7381B5}"/>
              </a:ext>
            </a:extLst>
          </p:cNvPr>
          <p:cNvSpPr/>
          <p:nvPr/>
        </p:nvSpPr>
        <p:spPr>
          <a:xfrm rot="19268816">
            <a:off x="8042215" y="238723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GSK2219385</a:t>
            </a:r>
            <a:endParaRPr lang="en-US" sz="1050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DE96F73-8B6F-4ACC-9F1D-21287E7CD31D}"/>
              </a:ext>
            </a:extLst>
          </p:cNvPr>
          <p:cNvSpPr/>
          <p:nvPr/>
        </p:nvSpPr>
        <p:spPr>
          <a:xfrm rot="19268816">
            <a:off x="8482187" y="2406108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GSK843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3B0C6FDD-0C8A-498F-9351-36C699A40EB9}"/>
              </a:ext>
            </a:extLst>
          </p:cNvPr>
          <p:cNvSpPr/>
          <p:nvPr/>
        </p:nvSpPr>
        <p:spPr>
          <a:xfrm rot="19268816">
            <a:off x="1112719" y="277584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ESD0001918</a:t>
            </a:r>
            <a:endParaRPr lang="en-US" sz="1050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8B355BC-DD31-4ABE-9ABC-990D25DD5D82}"/>
              </a:ext>
            </a:extLst>
          </p:cNvPr>
          <p:cNvSpPr/>
          <p:nvPr/>
        </p:nvSpPr>
        <p:spPr>
          <a:xfrm rot="19268816">
            <a:off x="1586123" y="2757507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MRKI-24</a:t>
            </a:r>
            <a:endParaRPr lang="en-US" sz="1050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937CFFC4-CE0F-4B0A-A261-5D0E271299D9}"/>
              </a:ext>
            </a:extLst>
          </p:cNvPr>
          <p:cNvSpPr/>
          <p:nvPr/>
        </p:nvSpPr>
        <p:spPr>
          <a:xfrm rot="19268816">
            <a:off x="1990639" y="276018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AKI-045a</a:t>
            </a:r>
            <a:endParaRPr lang="en-US" sz="1050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7E0E2329-7CDF-4BA7-831E-E2B362FE849C}"/>
              </a:ext>
            </a:extLst>
          </p:cNvPr>
          <p:cNvSpPr/>
          <p:nvPr/>
        </p:nvSpPr>
        <p:spPr>
          <a:xfrm rot="19268816">
            <a:off x="2360428" y="2785129"/>
            <a:ext cx="65684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ESD0001923</a:t>
            </a:r>
            <a:endParaRPr lang="en-US" sz="1050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169A67C3-9815-4E1F-A3EC-3373707D602C}"/>
              </a:ext>
            </a:extLst>
          </p:cNvPr>
          <p:cNvSpPr/>
          <p:nvPr/>
        </p:nvSpPr>
        <p:spPr>
          <a:xfrm rot="19268816">
            <a:off x="3574476" y="2713784"/>
            <a:ext cx="6377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TRO-SGC-010</a:t>
            </a:r>
            <a:endParaRPr lang="en-US" sz="1050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E00D0BD2-D0F5-41B2-9FEB-36A04F541672}"/>
              </a:ext>
            </a:extLst>
          </p:cNvPr>
          <p:cNvSpPr/>
          <p:nvPr/>
        </p:nvSpPr>
        <p:spPr>
          <a:xfrm rot="19268816">
            <a:off x="3986094" y="2709729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ERK5-IN-1</a:t>
            </a:r>
            <a:endParaRPr lang="en-US" sz="1050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6B7A5C78-C5D6-4472-8D35-C4F0102546B9}"/>
              </a:ext>
            </a:extLst>
          </p:cNvPr>
          <p:cNvSpPr/>
          <p:nvPr/>
        </p:nvSpPr>
        <p:spPr>
          <a:xfrm rot="19268816">
            <a:off x="4380269" y="273784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GW572399X</a:t>
            </a:r>
            <a:endParaRPr lang="en-US" sz="1050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0D90A0FD-6873-4C46-9E15-4A1A57F39AEE}"/>
              </a:ext>
            </a:extLst>
          </p:cNvPr>
          <p:cNvSpPr/>
          <p:nvPr/>
        </p:nvSpPr>
        <p:spPr>
          <a:xfrm rot="19268816">
            <a:off x="4791879" y="272726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NVP-2</a:t>
            </a:r>
            <a:endParaRPr lang="en-US" sz="1050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2F2C92A-E43C-4C98-B762-F0146CC479CC}"/>
              </a:ext>
            </a:extLst>
          </p:cNvPr>
          <p:cNvSpPr/>
          <p:nvPr/>
        </p:nvSpPr>
        <p:spPr>
          <a:xfrm rot="19268816">
            <a:off x="5206671" y="2789286"/>
            <a:ext cx="62707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BMX-IN-1</a:t>
            </a:r>
            <a:endParaRPr lang="en-US" sz="1050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77C40A6E-17AD-43B0-A337-04698384C76D}"/>
              </a:ext>
            </a:extLst>
          </p:cNvPr>
          <p:cNvSpPr/>
          <p:nvPr/>
        </p:nvSpPr>
        <p:spPr>
          <a:xfrm rot="19268816">
            <a:off x="5558385" y="2777147"/>
            <a:ext cx="71443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NVS-PAK1-1</a:t>
            </a:r>
            <a:endParaRPr lang="en-US" sz="105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912E608-33AF-4DAC-A715-DE517771B499}"/>
              </a:ext>
            </a:extLst>
          </p:cNvPr>
          <p:cNvSpPr/>
          <p:nvPr/>
        </p:nvSpPr>
        <p:spPr>
          <a:xfrm rot="19268816">
            <a:off x="5958125" y="2757584"/>
            <a:ext cx="68559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GSK299115A</a:t>
            </a:r>
            <a:endParaRPr lang="en-US" sz="1050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C83B454-AB1E-4143-BF0C-CE17AF6D96E9}"/>
              </a:ext>
            </a:extLst>
          </p:cNvPr>
          <p:cNvSpPr/>
          <p:nvPr/>
        </p:nvSpPr>
        <p:spPr>
          <a:xfrm rot="19268816">
            <a:off x="6396185" y="2762473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TPKI-105</a:t>
            </a:r>
            <a:endParaRPr lang="en-US" sz="1050" dirty="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718D328D-7DBB-4A0B-AD0E-2A7528C8BA27}"/>
              </a:ext>
            </a:extLst>
          </p:cNvPr>
          <p:cNvSpPr/>
          <p:nvPr/>
        </p:nvSpPr>
        <p:spPr>
          <a:xfrm rot="19268816">
            <a:off x="7202213" y="276558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GSK2334470</a:t>
            </a:r>
            <a:endParaRPr lang="en-US" sz="1050" dirty="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413B5DCA-FE5F-4951-8262-4E10C43E0232}"/>
              </a:ext>
            </a:extLst>
          </p:cNvPr>
          <p:cNvSpPr/>
          <p:nvPr/>
        </p:nvSpPr>
        <p:spPr>
          <a:xfrm rot="19268816">
            <a:off x="6782770" y="2740261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SB-735464</a:t>
            </a:r>
            <a:endParaRPr lang="en-US" sz="1050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0EA5275D-FBDE-4037-8217-8D22A52645AB}"/>
              </a:ext>
            </a:extLst>
          </p:cNvPr>
          <p:cNvSpPr/>
          <p:nvPr/>
        </p:nvSpPr>
        <p:spPr>
          <a:xfrm rot="19268816">
            <a:off x="2704559" y="2756026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UNC-CAF-204</a:t>
            </a:r>
            <a:endParaRPr lang="en-US" sz="1050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EAFFB827-1DDB-4DE1-AF30-DC21AD05F9F0}"/>
              </a:ext>
            </a:extLst>
          </p:cNvPr>
          <p:cNvSpPr/>
          <p:nvPr/>
        </p:nvSpPr>
        <p:spPr>
          <a:xfrm rot="19268816">
            <a:off x="3197051" y="2721404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AKI-055a</a:t>
            </a:r>
            <a:endParaRPr lang="en-US" sz="1050" dirty="0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1494685-FCFC-4E9B-9DD3-56EFB4211892}"/>
              </a:ext>
            </a:extLst>
          </p:cNvPr>
          <p:cNvSpPr/>
          <p:nvPr/>
        </p:nvSpPr>
        <p:spPr>
          <a:xfrm rot="19268816">
            <a:off x="7613686" y="276805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SB-733894 </a:t>
            </a:r>
            <a:endParaRPr lang="en-US" sz="1050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40FF65C5-80BD-46B6-9AA2-18E1C0DC94C8}"/>
              </a:ext>
            </a:extLst>
          </p:cNvPr>
          <p:cNvSpPr/>
          <p:nvPr/>
        </p:nvSpPr>
        <p:spPr>
          <a:xfrm rot="19268816">
            <a:off x="8001993" y="2790347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GSK1379710</a:t>
            </a:r>
            <a:endParaRPr lang="en-US" sz="1050" dirty="0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D4639520-5E0B-4051-B201-FA5D1081DAF0}"/>
              </a:ext>
            </a:extLst>
          </p:cNvPr>
          <p:cNvSpPr/>
          <p:nvPr/>
        </p:nvSpPr>
        <p:spPr>
          <a:xfrm rot="19268816">
            <a:off x="8413598" y="277211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BI00036838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54052EB9-DEBB-47AB-AD3A-43A64E88BBFE}"/>
              </a:ext>
            </a:extLst>
          </p:cNvPr>
          <p:cNvSpPr/>
          <p:nvPr/>
        </p:nvSpPr>
        <p:spPr>
          <a:xfrm rot="19268816">
            <a:off x="1104655" y="3161443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UNC-NK-397</a:t>
            </a:r>
            <a:endParaRPr lang="en-US" sz="1050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A4D0F07-1F8C-4220-B85B-5F60A6033FDE}"/>
              </a:ext>
            </a:extLst>
          </p:cNvPr>
          <p:cNvSpPr/>
          <p:nvPr/>
        </p:nvSpPr>
        <p:spPr>
          <a:xfrm rot="19268816">
            <a:off x="1561049" y="312428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MRKI-35</a:t>
            </a:r>
            <a:endParaRPr lang="en-US" sz="1050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A9AA7671-33AD-46F1-A675-C381E0D3E9F4}"/>
              </a:ext>
            </a:extLst>
          </p:cNvPr>
          <p:cNvSpPr/>
          <p:nvPr/>
        </p:nvSpPr>
        <p:spPr>
          <a:xfrm rot="19268816">
            <a:off x="1949462" y="3126791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AKI-070a</a:t>
            </a:r>
            <a:endParaRPr lang="en-US" sz="1050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2D75AEC3-0D1D-48CB-A001-94C655930BF2}"/>
              </a:ext>
            </a:extLst>
          </p:cNvPr>
          <p:cNvSpPr/>
          <p:nvPr/>
        </p:nvSpPr>
        <p:spPr>
          <a:xfrm rot="19268816">
            <a:off x="2333648" y="3146177"/>
            <a:ext cx="65684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UNC-AP-80</a:t>
            </a:r>
            <a:endParaRPr lang="en-US" sz="1050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F9EBC1F0-81C8-4A38-AFFE-B9BB485A7823}"/>
              </a:ext>
            </a:extLst>
          </p:cNvPr>
          <p:cNvSpPr/>
          <p:nvPr/>
        </p:nvSpPr>
        <p:spPr>
          <a:xfrm rot="19268816">
            <a:off x="4004649" y="3108994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XMD8-92</a:t>
            </a:r>
            <a:endParaRPr lang="en-US" sz="1050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605EDAC6-B510-4A20-A519-8E620BDB74B1}"/>
              </a:ext>
            </a:extLst>
          </p:cNvPr>
          <p:cNvSpPr/>
          <p:nvPr/>
        </p:nvSpPr>
        <p:spPr>
          <a:xfrm rot="19268816">
            <a:off x="4400914" y="311875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GSK336313</a:t>
            </a:r>
            <a:endParaRPr lang="en-US" sz="1050" dirty="0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EB68FDF1-828E-49BB-881F-00AFA97D7004}"/>
              </a:ext>
            </a:extLst>
          </p:cNvPr>
          <p:cNvSpPr/>
          <p:nvPr/>
        </p:nvSpPr>
        <p:spPr>
          <a:xfrm rot="19268816">
            <a:off x="4856492" y="310899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GSK583</a:t>
            </a:r>
            <a:endParaRPr lang="en-US" sz="1050" dirty="0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3A0A325B-CD25-4FE9-B301-F583BDAF7E43}"/>
              </a:ext>
            </a:extLst>
          </p:cNvPr>
          <p:cNvSpPr/>
          <p:nvPr/>
        </p:nvSpPr>
        <p:spPr>
          <a:xfrm rot="19268816">
            <a:off x="5197361" y="310803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BI00801818</a:t>
            </a:r>
            <a:endParaRPr lang="en-US" sz="1050" dirty="0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F02D5587-7BAA-4CD1-A8C4-36B26940697B}"/>
              </a:ext>
            </a:extLst>
          </p:cNvPr>
          <p:cNvSpPr/>
          <p:nvPr/>
        </p:nvSpPr>
        <p:spPr>
          <a:xfrm rot="19268816">
            <a:off x="5639972" y="3101887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VE-821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507DA5F3-F663-4709-9FDF-CEE7C4E142DE}"/>
              </a:ext>
            </a:extLst>
          </p:cNvPr>
          <p:cNvSpPr/>
          <p:nvPr/>
        </p:nvSpPr>
        <p:spPr>
          <a:xfrm rot="19268816">
            <a:off x="5991523" y="3118893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GW305074X </a:t>
            </a:r>
            <a:endParaRPr lang="en-US" sz="1050" dirty="0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44287145-568F-4388-ADED-CD4CEDDE6925}"/>
              </a:ext>
            </a:extLst>
          </p:cNvPr>
          <p:cNvSpPr/>
          <p:nvPr/>
        </p:nvSpPr>
        <p:spPr>
          <a:xfrm rot="19268816">
            <a:off x="6399488" y="313480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SB-693162</a:t>
            </a:r>
            <a:endParaRPr lang="en-US" sz="1050" dirty="0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75786EAC-9766-4A07-8C7E-E1F980068971}"/>
              </a:ext>
            </a:extLst>
          </p:cNvPr>
          <p:cNvSpPr/>
          <p:nvPr/>
        </p:nvSpPr>
        <p:spPr>
          <a:xfrm rot="19268816">
            <a:off x="7212914" y="3127259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GW814408X</a:t>
            </a:r>
            <a:endParaRPr lang="en-US" sz="1050" dirty="0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C348B8D6-AD63-414C-A105-D92B4B9F812C}"/>
              </a:ext>
            </a:extLst>
          </p:cNvPr>
          <p:cNvSpPr/>
          <p:nvPr/>
        </p:nvSpPr>
        <p:spPr>
          <a:xfrm rot="19268816">
            <a:off x="6859116" y="3074253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TPKI-69</a:t>
            </a:r>
            <a:endParaRPr lang="en-US" sz="1050" dirty="0"/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95B89D73-1EF8-4F2E-A485-5AFE9EA61E43}"/>
              </a:ext>
            </a:extLst>
          </p:cNvPr>
          <p:cNvSpPr/>
          <p:nvPr/>
        </p:nvSpPr>
        <p:spPr>
          <a:xfrm rot="19268816">
            <a:off x="2706819" y="3164360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UNC-CAF-187</a:t>
            </a:r>
            <a:endParaRPr lang="en-US" sz="1050" dirty="0"/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87AEB384-1869-4E75-8124-D4AD47B3BBBC}"/>
              </a:ext>
            </a:extLst>
          </p:cNvPr>
          <p:cNvSpPr/>
          <p:nvPr/>
        </p:nvSpPr>
        <p:spPr>
          <a:xfrm rot="19268816">
            <a:off x="3170730" y="3084730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 AKI-074a</a:t>
            </a:r>
            <a:endParaRPr lang="en-US" sz="1050" dirty="0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7DB284C9-E184-4560-A85F-E7A6E0B8EF93}"/>
              </a:ext>
            </a:extLst>
          </p:cNvPr>
          <p:cNvSpPr/>
          <p:nvPr/>
        </p:nvSpPr>
        <p:spPr>
          <a:xfrm rot="19268816">
            <a:off x="7615694" y="313890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GW576924A</a:t>
            </a:r>
            <a:endParaRPr lang="en-US" sz="1050" dirty="0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C17267FA-6C58-4F53-AF4A-D19517414A56}"/>
              </a:ext>
            </a:extLst>
          </p:cNvPr>
          <p:cNvSpPr/>
          <p:nvPr/>
        </p:nvSpPr>
        <p:spPr>
          <a:xfrm rot="19268816">
            <a:off x="8030094" y="3136636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GSK1379712</a:t>
            </a:r>
            <a:endParaRPr lang="en-US" sz="1050" dirty="0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FAAD9287-D4DD-448A-989D-27F4D1253FF4}"/>
              </a:ext>
            </a:extLst>
          </p:cNvPr>
          <p:cNvSpPr/>
          <p:nvPr/>
        </p:nvSpPr>
        <p:spPr>
          <a:xfrm rot="19268816">
            <a:off x="8440943" y="3101863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GSK204919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AFA534E-1C38-40AA-BFAC-F3A0E6DCD0F4}"/>
              </a:ext>
            </a:extLst>
          </p:cNvPr>
          <p:cNvSpPr/>
          <p:nvPr/>
        </p:nvSpPr>
        <p:spPr>
          <a:xfrm rot="19268816">
            <a:off x="3186524" y="2030080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AKI-012a</a:t>
            </a:r>
            <a:endParaRPr lang="en-US" sz="1050" dirty="0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7728D2BB-2955-4001-BCAF-D3DED150FFD1}"/>
              </a:ext>
            </a:extLst>
          </p:cNvPr>
          <p:cNvSpPr/>
          <p:nvPr/>
        </p:nvSpPr>
        <p:spPr>
          <a:xfrm rot="19268816">
            <a:off x="6384492" y="2044582"/>
            <a:ext cx="63770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GW811761X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B4248E50-C8D2-4E7E-81B6-1384124D7439}"/>
              </a:ext>
            </a:extLst>
          </p:cNvPr>
          <p:cNvSpPr txBox="1"/>
          <p:nvPr/>
        </p:nvSpPr>
        <p:spPr>
          <a:xfrm>
            <a:off x="1135567" y="-49808"/>
            <a:ext cx="5230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KCGS 2.0 Plate Map 2023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554D34C4-5A68-4B4F-BFD1-C75426186FAB}"/>
              </a:ext>
            </a:extLst>
          </p:cNvPr>
          <p:cNvSpPr/>
          <p:nvPr/>
        </p:nvSpPr>
        <p:spPr>
          <a:xfrm rot="19268816">
            <a:off x="1104655" y="3507281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UNC-AP-35 </a:t>
            </a:r>
            <a:endParaRPr lang="en-US" sz="1050" dirty="0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BCECA2D5-C715-4ACB-80B6-8BFEFCA5EA9E}"/>
              </a:ext>
            </a:extLst>
          </p:cNvPr>
          <p:cNvSpPr/>
          <p:nvPr/>
        </p:nvSpPr>
        <p:spPr>
          <a:xfrm rot="19268816">
            <a:off x="1116975" y="3852877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UNC-AP-80</a:t>
            </a:r>
            <a:endParaRPr lang="en-US" sz="1050" dirty="0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44CC398F-DD39-4B2A-B4BC-A1401F35AA10}"/>
              </a:ext>
            </a:extLst>
          </p:cNvPr>
          <p:cNvSpPr/>
          <p:nvPr/>
        </p:nvSpPr>
        <p:spPr>
          <a:xfrm rot="19268816">
            <a:off x="1173698" y="4242191"/>
            <a:ext cx="53606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MRKI-20</a:t>
            </a:r>
            <a:endParaRPr lang="en-US" sz="1050" dirty="0"/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22BBF19B-7555-4F00-BC47-42255D85F433}"/>
              </a:ext>
            </a:extLst>
          </p:cNvPr>
          <p:cNvSpPr/>
          <p:nvPr/>
        </p:nvSpPr>
        <p:spPr>
          <a:xfrm rot="19268816">
            <a:off x="1069128" y="4602208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UNC-CAF-061</a:t>
            </a:r>
            <a:endParaRPr lang="en-US" sz="1050" dirty="0"/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64B6A3AB-2351-4AD9-A0F1-2B8569014666}"/>
              </a:ext>
            </a:extLst>
          </p:cNvPr>
          <p:cNvSpPr/>
          <p:nvPr/>
        </p:nvSpPr>
        <p:spPr>
          <a:xfrm rot="19268816">
            <a:off x="1179327" y="4949831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AKI-005a</a:t>
            </a:r>
            <a:endParaRPr lang="en-US" sz="1050" dirty="0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0C1BC1D-1D9D-4C8C-BA49-2BBE95703AE0}"/>
              </a:ext>
            </a:extLst>
          </p:cNvPr>
          <p:cNvSpPr/>
          <p:nvPr/>
        </p:nvSpPr>
        <p:spPr>
          <a:xfrm rot="19268816">
            <a:off x="1163104" y="5312424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AKI-015a</a:t>
            </a:r>
            <a:endParaRPr lang="en-US" sz="1050" dirty="0"/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8BB01A8-8BC9-4F6A-8ED5-453FC1DD558B}"/>
              </a:ext>
            </a:extLst>
          </p:cNvPr>
          <p:cNvSpPr/>
          <p:nvPr/>
        </p:nvSpPr>
        <p:spPr>
          <a:xfrm rot="19268816">
            <a:off x="1174027" y="5667577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AKI-041a</a:t>
            </a:r>
            <a:endParaRPr lang="en-US" sz="1050" dirty="0"/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E767A7A7-BDAC-402B-874D-9D2C8A0E9742}"/>
              </a:ext>
            </a:extLst>
          </p:cNvPr>
          <p:cNvSpPr/>
          <p:nvPr/>
        </p:nvSpPr>
        <p:spPr>
          <a:xfrm rot="19268816">
            <a:off x="1167007" y="6018649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AKI-066a</a:t>
            </a:r>
            <a:endParaRPr lang="en-US" sz="105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8AA826-BD65-45F3-E743-B90825E7F6E6}"/>
              </a:ext>
            </a:extLst>
          </p:cNvPr>
          <p:cNvSpPr/>
          <p:nvPr/>
        </p:nvSpPr>
        <p:spPr>
          <a:xfrm rot="19268816">
            <a:off x="1540676" y="3469401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AKI-006a</a:t>
            </a:r>
            <a:endParaRPr lang="en-US" sz="105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708CEE-EEBE-E4BE-F3FB-1E75BD5B4D3A}"/>
              </a:ext>
            </a:extLst>
          </p:cNvPr>
          <p:cNvSpPr/>
          <p:nvPr/>
        </p:nvSpPr>
        <p:spPr>
          <a:xfrm rot="19268816">
            <a:off x="1526521" y="3852877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AKI-016a</a:t>
            </a:r>
            <a:endParaRPr lang="en-US" sz="105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3CBD5F-B4A3-4F75-1083-BE1C8058E526}"/>
              </a:ext>
            </a:extLst>
          </p:cNvPr>
          <p:cNvSpPr/>
          <p:nvPr/>
        </p:nvSpPr>
        <p:spPr>
          <a:xfrm rot="19268816">
            <a:off x="1583244" y="4242191"/>
            <a:ext cx="53606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AKI-042a</a:t>
            </a:r>
            <a:endParaRPr lang="en-US" sz="105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35E56B-3CBE-A0DC-C2EF-B8A2E5A1E046}"/>
              </a:ext>
            </a:extLst>
          </p:cNvPr>
          <p:cNvSpPr/>
          <p:nvPr/>
        </p:nvSpPr>
        <p:spPr>
          <a:xfrm rot="19268816">
            <a:off x="1566645" y="4532048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AKI-067a</a:t>
            </a:r>
            <a:endParaRPr lang="en-US" sz="105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E9B7C13-7BDB-6FB1-7C46-3AF60EA5BE20}"/>
              </a:ext>
            </a:extLst>
          </p:cNvPr>
          <p:cNvSpPr/>
          <p:nvPr/>
        </p:nvSpPr>
        <p:spPr>
          <a:xfrm rot="19268816">
            <a:off x="1588873" y="4949831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AKI-019a</a:t>
            </a:r>
            <a:endParaRPr lang="en-US" sz="105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F44DCA-0393-F972-E680-4AB32321C729}"/>
              </a:ext>
            </a:extLst>
          </p:cNvPr>
          <p:cNvSpPr/>
          <p:nvPr/>
        </p:nvSpPr>
        <p:spPr>
          <a:xfrm rot="19268816">
            <a:off x="1572650" y="5312424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AKI-063a</a:t>
            </a:r>
            <a:endParaRPr lang="en-US" sz="105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E664063-0E51-DA56-3D2C-6B94A32248E8}"/>
              </a:ext>
            </a:extLst>
          </p:cNvPr>
          <p:cNvSpPr/>
          <p:nvPr/>
        </p:nvSpPr>
        <p:spPr>
          <a:xfrm rot="19268816">
            <a:off x="1525321" y="5656246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ESD0001941</a:t>
            </a:r>
            <a:endParaRPr lang="en-US" sz="1050" dirty="0"/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A0D89324-5237-DE64-4329-CB054F69B942}"/>
              </a:ext>
            </a:extLst>
          </p:cNvPr>
          <p:cNvSpPr/>
          <p:nvPr/>
        </p:nvSpPr>
        <p:spPr>
          <a:xfrm rot="19268816">
            <a:off x="1543027" y="6049282"/>
            <a:ext cx="60911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UNC-AP-37</a:t>
            </a:r>
            <a:endParaRPr lang="en-US" sz="1050" dirty="0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7E360EBE-F469-E27A-6E36-73FE0AC0F818}"/>
              </a:ext>
            </a:extLst>
          </p:cNvPr>
          <p:cNvSpPr/>
          <p:nvPr/>
        </p:nvSpPr>
        <p:spPr>
          <a:xfrm rot="19268816">
            <a:off x="1941889" y="3453209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AKI-021a</a:t>
            </a:r>
            <a:endParaRPr lang="en-US" sz="1050" dirty="0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AACB4E73-4118-E755-CFC3-2CB3110400B8}"/>
              </a:ext>
            </a:extLst>
          </p:cNvPr>
          <p:cNvSpPr/>
          <p:nvPr/>
        </p:nvSpPr>
        <p:spPr>
          <a:xfrm rot="19268816">
            <a:off x="1927734" y="3790519"/>
            <a:ext cx="6726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ESD0001945 (BAY-320</a:t>
            </a:r>
            <a:endParaRPr lang="en-US" sz="1050" dirty="0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5F53743-31A4-9571-06FB-6395FD78650C}"/>
              </a:ext>
            </a:extLst>
          </p:cNvPr>
          <p:cNvSpPr/>
          <p:nvPr/>
        </p:nvSpPr>
        <p:spPr>
          <a:xfrm rot="19268816">
            <a:off x="1984457" y="4133666"/>
            <a:ext cx="53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ESD0001937 (BAY-438</a:t>
            </a:r>
            <a:endParaRPr lang="en-US" sz="1050" dirty="0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8F9DD5B2-FFDE-78CC-1F8D-F899389E57E2}"/>
              </a:ext>
            </a:extLst>
          </p:cNvPr>
          <p:cNvSpPr/>
          <p:nvPr/>
        </p:nvSpPr>
        <p:spPr>
          <a:xfrm rot="19268816">
            <a:off x="1932546" y="4586293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UNC-AP-32</a:t>
            </a:r>
            <a:endParaRPr lang="en-US" sz="1050" dirty="0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169C337D-5908-6984-27A5-15C47CC77E16}"/>
              </a:ext>
            </a:extLst>
          </p:cNvPr>
          <p:cNvSpPr/>
          <p:nvPr/>
        </p:nvSpPr>
        <p:spPr>
          <a:xfrm rot="19268816">
            <a:off x="1990086" y="4887473"/>
            <a:ext cx="5479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UNC-NK-260</a:t>
            </a:r>
            <a:endParaRPr lang="en-US" sz="1050" dirty="0"/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80648A93-8B96-1409-E350-C76644020A3D}"/>
              </a:ext>
            </a:extLst>
          </p:cNvPr>
          <p:cNvSpPr/>
          <p:nvPr/>
        </p:nvSpPr>
        <p:spPr>
          <a:xfrm rot="19268816">
            <a:off x="1973863" y="5296232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MRKI-04</a:t>
            </a:r>
            <a:endParaRPr lang="en-US" sz="105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F901791-07EE-B681-F3E9-F61FDAB8DBAE}"/>
              </a:ext>
            </a:extLst>
          </p:cNvPr>
          <p:cNvSpPr/>
          <p:nvPr/>
        </p:nvSpPr>
        <p:spPr>
          <a:xfrm rot="19268816">
            <a:off x="1926534" y="5640054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MRKI-27</a:t>
            </a:r>
            <a:endParaRPr lang="en-US" sz="105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41D00E2-4020-CF78-18D0-1D5DEA832CD2}"/>
              </a:ext>
            </a:extLst>
          </p:cNvPr>
          <p:cNvSpPr/>
          <p:nvPr/>
        </p:nvSpPr>
        <p:spPr>
          <a:xfrm rot="19268816">
            <a:off x="1895881" y="6019849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UNC-CAF-143</a:t>
            </a:r>
            <a:endParaRPr lang="en-US" sz="105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DF0F6B3-AB0B-0875-92C3-2C46BC90C0EF}"/>
              </a:ext>
            </a:extLst>
          </p:cNvPr>
          <p:cNvSpPr/>
          <p:nvPr/>
        </p:nvSpPr>
        <p:spPr>
          <a:xfrm rot="19268816">
            <a:off x="2325454" y="3501026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UNC-AP-307</a:t>
            </a:r>
            <a:endParaRPr lang="en-US" sz="105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16EC1F8-5627-8BED-FEBC-E8DB33BB9BF1}"/>
              </a:ext>
            </a:extLst>
          </p:cNvPr>
          <p:cNvSpPr/>
          <p:nvPr/>
        </p:nvSpPr>
        <p:spPr>
          <a:xfrm rot="19268816">
            <a:off x="2338186" y="3813796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MRKI-02</a:t>
            </a:r>
            <a:endParaRPr lang="en-US" sz="105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0A2F08A-BCCC-31F8-B9F1-12441F1C7914}"/>
              </a:ext>
            </a:extLst>
          </p:cNvPr>
          <p:cNvSpPr/>
          <p:nvPr/>
        </p:nvSpPr>
        <p:spPr>
          <a:xfrm rot="19268816">
            <a:off x="2394909" y="4203110"/>
            <a:ext cx="53606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MRKI-28</a:t>
            </a:r>
            <a:endParaRPr lang="en-US" sz="105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5944BD6-FAAE-2C25-1157-50B3823B1667}"/>
              </a:ext>
            </a:extLst>
          </p:cNvPr>
          <p:cNvSpPr/>
          <p:nvPr/>
        </p:nvSpPr>
        <p:spPr>
          <a:xfrm rot="19268816">
            <a:off x="2299632" y="4582956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UNC-CAF-080 </a:t>
            </a:r>
            <a:endParaRPr lang="en-US" sz="105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EEFAFA7-18D2-C17A-549C-328F1F06CC8C}"/>
              </a:ext>
            </a:extLst>
          </p:cNvPr>
          <p:cNvSpPr/>
          <p:nvPr/>
        </p:nvSpPr>
        <p:spPr>
          <a:xfrm rot="19268816">
            <a:off x="2390409" y="4928833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AKI-009a</a:t>
            </a:r>
            <a:endParaRPr lang="en-US" sz="105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A3DF07F-E6C0-D4D5-905A-7121FFFF5547}"/>
              </a:ext>
            </a:extLst>
          </p:cNvPr>
          <p:cNvSpPr/>
          <p:nvPr/>
        </p:nvSpPr>
        <p:spPr>
          <a:xfrm rot="19268816">
            <a:off x="2384315" y="5273343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AKI-022a</a:t>
            </a:r>
            <a:endParaRPr lang="en-US" sz="105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8A22DE7-79B8-75AB-3BB2-78032E5BF8B8}"/>
              </a:ext>
            </a:extLst>
          </p:cNvPr>
          <p:cNvSpPr/>
          <p:nvPr/>
        </p:nvSpPr>
        <p:spPr>
          <a:xfrm rot="19268816">
            <a:off x="2336986" y="5617165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AKI-048a</a:t>
            </a:r>
            <a:endParaRPr lang="en-US" sz="105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BF93189-06EC-5072-42B1-3E98D9068A9B}"/>
              </a:ext>
            </a:extLst>
          </p:cNvPr>
          <p:cNvSpPr/>
          <p:nvPr/>
        </p:nvSpPr>
        <p:spPr>
          <a:xfrm rot="19268816">
            <a:off x="2306333" y="5996960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AKI-072a</a:t>
            </a:r>
            <a:endParaRPr lang="en-US" sz="105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F3C3563-5244-974A-7254-6EB1D58E516B}"/>
              </a:ext>
            </a:extLst>
          </p:cNvPr>
          <p:cNvSpPr/>
          <p:nvPr/>
        </p:nvSpPr>
        <p:spPr>
          <a:xfrm rot="19268816">
            <a:off x="2744259" y="3494736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AKI-011a</a:t>
            </a:r>
            <a:endParaRPr lang="en-US" sz="105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B86B01F-ECBB-6EBE-EF12-FD9A2D6A994E}"/>
              </a:ext>
            </a:extLst>
          </p:cNvPr>
          <p:cNvSpPr/>
          <p:nvPr/>
        </p:nvSpPr>
        <p:spPr>
          <a:xfrm rot="19268816">
            <a:off x="2756991" y="3807506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AKI-024a</a:t>
            </a:r>
            <a:endParaRPr lang="en-US" sz="105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89F6AFC-88D7-8A84-EFA3-7F7974B63DF1}"/>
              </a:ext>
            </a:extLst>
          </p:cNvPr>
          <p:cNvSpPr/>
          <p:nvPr/>
        </p:nvSpPr>
        <p:spPr>
          <a:xfrm rot="19268816">
            <a:off x="2813714" y="4196820"/>
            <a:ext cx="53606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AKI-049a</a:t>
            </a:r>
            <a:endParaRPr lang="en-US" sz="105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C4E77D4-676F-0124-FDA2-5E94656E9C45}"/>
              </a:ext>
            </a:extLst>
          </p:cNvPr>
          <p:cNvSpPr/>
          <p:nvPr/>
        </p:nvSpPr>
        <p:spPr>
          <a:xfrm rot="19268816">
            <a:off x="2761993" y="4550305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AKI-073a</a:t>
            </a:r>
            <a:endParaRPr lang="en-US" sz="105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A31EC3E-381B-F359-BDFA-7D3C7C0CB4C0}"/>
              </a:ext>
            </a:extLst>
          </p:cNvPr>
          <p:cNvSpPr/>
          <p:nvPr/>
        </p:nvSpPr>
        <p:spPr>
          <a:xfrm rot="19268816">
            <a:off x="2799355" y="4931977"/>
            <a:ext cx="5479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AKI-031a</a:t>
            </a:r>
            <a:endParaRPr lang="en-US" sz="1050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A9DB37E-1382-996B-E3D1-C1F528FCA32C}"/>
              </a:ext>
            </a:extLst>
          </p:cNvPr>
          <p:cNvSpPr/>
          <p:nvPr/>
        </p:nvSpPr>
        <p:spPr>
          <a:xfrm rot="19268816">
            <a:off x="2756226" y="5306814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ESD0001925</a:t>
            </a:r>
            <a:endParaRPr lang="en-US" sz="105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A2BC129-0232-41F6-1864-30AE1593540B}"/>
              </a:ext>
            </a:extLst>
          </p:cNvPr>
          <p:cNvSpPr/>
          <p:nvPr/>
        </p:nvSpPr>
        <p:spPr>
          <a:xfrm rot="19268816">
            <a:off x="2745707" y="5692010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ESD0001927</a:t>
            </a:r>
            <a:endParaRPr lang="en-US" sz="1050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D10293B-CAE4-FAEE-48A5-654FE1EF775C}"/>
              </a:ext>
            </a:extLst>
          </p:cNvPr>
          <p:cNvSpPr/>
          <p:nvPr/>
        </p:nvSpPr>
        <p:spPr>
          <a:xfrm rot="19268816">
            <a:off x="2725138" y="5990670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UNC-AP-80</a:t>
            </a:r>
            <a:endParaRPr lang="en-US" sz="105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5A49682-314B-3D86-AEF5-2211DF83F105}"/>
              </a:ext>
            </a:extLst>
          </p:cNvPr>
          <p:cNvSpPr/>
          <p:nvPr/>
        </p:nvSpPr>
        <p:spPr>
          <a:xfrm rot="19268816">
            <a:off x="3145060" y="3484114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AKI-047a</a:t>
            </a:r>
            <a:endParaRPr lang="en-US" sz="1050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EB2CB2B-8F4A-0DD7-7620-43A19553DEA8}"/>
              </a:ext>
            </a:extLst>
          </p:cNvPr>
          <p:cNvSpPr/>
          <p:nvPr/>
        </p:nvSpPr>
        <p:spPr>
          <a:xfrm rot="19268816">
            <a:off x="3157290" y="3859034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ESD0001922</a:t>
            </a:r>
            <a:endParaRPr lang="en-US" sz="1050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018667E-A804-1DCD-6DE0-DAF65F27C6E8}"/>
              </a:ext>
            </a:extLst>
          </p:cNvPr>
          <p:cNvSpPr/>
          <p:nvPr/>
        </p:nvSpPr>
        <p:spPr>
          <a:xfrm rot="19268816">
            <a:off x="3124813" y="4240519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UNC-NK-283</a:t>
            </a:r>
            <a:endParaRPr lang="en-US" sz="1050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741EC92-1611-D554-FC94-59B9821406B0}"/>
              </a:ext>
            </a:extLst>
          </p:cNvPr>
          <p:cNvSpPr/>
          <p:nvPr/>
        </p:nvSpPr>
        <p:spPr>
          <a:xfrm rot="19268816">
            <a:off x="3137179" y="4568048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UNC-NK-281</a:t>
            </a:r>
            <a:endParaRPr lang="en-US" sz="1050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23832CB-8709-5B8D-A041-C494F89EB080}"/>
              </a:ext>
            </a:extLst>
          </p:cNvPr>
          <p:cNvSpPr/>
          <p:nvPr/>
        </p:nvSpPr>
        <p:spPr>
          <a:xfrm rot="19268816">
            <a:off x="3109915" y="4956675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UNC-NK-385</a:t>
            </a:r>
            <a:endParaRPr lang="en-US" sz="1050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4E4D7A5-77F9-7404-503B-96719463B30D}"/>
              </a:ext>
            </a:extLst>
          </p:cNvPr>
          <p:cNvSpPr/>
          <p:nvPr/>
        </p:nvSpPr>
        <p:spPr>
          <a:xfrm rot="19268816">
            <a:off x="3157027" y="5296192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MRKI-12</a:t>
            </a:r>
            <a:endParaRPr lang="en-US" sz="1050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E581CBB-001D-D772-4E52-B8E0615FC626}"/>
              </a:ext>
            </a:extLst>
          </p:cNvPr>
          <p:cNvSpPr/>
          <p:nvPr/>
        </p:nvSpPr>
        <p:spPr>
          <a:xfrm rot="19268816">
            <a:off x="3146508" y="5681388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PA-16-0081B</a:t>
            </a:r>
            <a:endParaRPr lang="en-US" sz="1050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94C9B2A-D60A-0CE6-AC9A-4D1413A02DC7}"/>
              </a:ext>
            </a:extLst>
          </p:cNvPr>
          <p:cNvSpPr/>
          <p:nvPr/>
        </p:nvSpPr>
        <p:spPr>
          <a:xfrm rot="19268816">
            <a:off x="3125939" y="5980048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UNC-CAF-061</a:t>
            </a:r>
            <a:endParaRPr lang="en-US" sz="1050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3D037E5-1BA7-1D8E-9D2C-89F1D961863E}"/>
              </a:ext>
            </a:extLst>
          </p:cNvPr>
          <p:cNvSpPr/>
          <p:nvPr/>
        </p:nvSpPr>
        <p:spPr>
          <a:xfrm rot="19268816">
            <a:off x="3533762" y="3130515"/>
            <a:ext cx="6939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 UNC-YL-294</a:t>
            </a:r>
            <a:endParaRPr lang="en-US" sz="1050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1E40447-B921-F7B7-748E-5382AA5BAC71}"/>
              </a:ext>
            </a:extLst>
          </p:cNvPr>
          <p:cNvSpPr/>
          <p:nvPr/>
        </p:nvSpPr>
        <p:spPr>
          <a:xfrm rot="19268816">
            <a:off x="3552824" y="3439058"/>
            <a:ext cx="6726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TRO-SGC-013</a:t>
            </a:r>
            <a:endParaRPr lang="en-US" sz="1050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677B407-2D69-6C1B-1FFC-ABB6648DE2FC}"/>
              </a:ext>
            </a:extLst>
          </p:cNvPr>
          <p:cNvSpPr/>
          <p:nvPr/>
        </p:nvSpPr>
        <p:spPr>
          <a:xfrm rot="19268816">
            <a:off x="3548228" y="3896243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SGC-CK2-1</a:t>
            </a:r>
            <a:endParaRPr lang="en-US" sz="1050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D2E6D35-F766-A39A-DDD7-A0A828124288}"/>
              </a:ext>
            </a:extLst>
          </p:cNvPr>
          <p:cNvSpPr/>
          <p:nvPr/>
        </p:nvSpPr>
        <p:spPr>
          <a:xfrm rot="19268816">
            <a:off x="3570750" y="4160508"/>
            <a:ext cx="6661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TRO-SGC-011</a:t>
            </a:r>
            <a:endParaRPr lang="en-US" sz="1050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010A83A-2C84-C5A4-28E0-87DFFFD889FB}"/>
              </a:ext>
            </a:extLst>
          </p:cNvPr>
          <p:cNvSpPr/>
          <p:nvPr/>
        </p:nvSpPr>
        <p:spPr>
          <a:xfrm rot="19268816">
            <a:off x="3528117" y="4505007"/>
            <a:ext cx="7040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SGC-CAMKK2-1</a:t>
            </a:r>
            <a:endParaRPr lang="en-US" sz="1050" dirty="0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D1397EAA-E291-D4D1-B9FD-09A79C72FE86}"/>
              </a:ext>
            </a:extLst>
          </p:cNvPr>
          <p:cNvSpPr/>
          <p:nvPr/>
        </p:nvSpPr>
        <p:spPr>
          <a:xfrm rot="19268816">
            <a:off x="3500853" y="4993884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TRO-SGC-029</a:t>
            </a:r>
            <a:endParaRPr lang="en-US" sz="1050" dirty="0"/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09CB76E7-878D-8C13-EE1F-1DAA9A83E7D1}"/>
              </a:ext>
            </a:extLst>
          </p:cNvPr>
          <p:cNvSpPr/>
          <p:nvPr/>
        </p:nvSpPr>
        <p:spPr>
          <a:xfrm rot="19268816">
            <a:off x="3547965" y="5333401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DCLK1-IN-1</a:t>
            </a:r>
            <a:endParaRPr lang="en-US" sz="1050" dirty="0"/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17833F47-DC3B-34D4-E258-C58B314746D3}"/>
              </a:ext>
            </a:extLst>
          </p:cNvPr>
          <p:cNvSpPr/>
          <p:nvPr/>
        </p:nvSpPr>
        <p:spPr>
          <a:xfrm rot="19268816">
            <a:off x="3670230" y="5567488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H89</a:t>
            </a:r>
            <a:endParaRPr lang="en-US" sz="1050" dirty="0"/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07527643-1501-D24C-E916-74C46486A441}"/>
              </a:ext>
            </a:extLst>
          </p:cNvPr>
          <p:cNvSpPr/>
          <p:nvPr/>
        </p:nvSpPr>
        <p:spPr>
          <a:xfrm rot="19268816">
            <a:off x="3516877" y="6017257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SGC-CLK-1</a:t>
            </a:r>
            <a:endParaRPr lang="en-US" sz="1050" dirty="0"/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E8CF638B-7F21-EC1C-5FF2-405985696867}"/>
              </a:ext>
            </a:extLst>
          </p:cNvPr>
          <p:cNvSpPr/>
          <p:nvPr/>
        </p:nvSpPr>
        <p:spPr>
          <a:xfrm rot="19268816">
            <a:off x="3980201" y="3477033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GW867253</a:t>
            </a:r>
            <a:endParaRPr lang="en-US" sz="1050" dirty="0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9DD76DB0-0B53-F646-A403-FA6EBC976A1F}"/>
              </a:ext>
            </a:extLst>
          </p:cNvPr>
          <p:cNvSpPr/>
          <p:nvPr/>
        </p:nvSpPr>
        <p:spPr>
          <a:xfrm rot="19268816">
            <a:off x="3984405" y="3844467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GW416981X</a:t>
            </a:r>
            <a:endParaRPr lang="en-US" sz="1050" dirty="0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906AF8DB-6805-47EC-A684-FDEA05491B6F}"/>
              </a:ext>
            </a:extLst>
          </p:cNvPr>
          <p:cNvSpPr/>
          <p:nvPr/>
        </p:nvSpPr>
        <p:spPr>
          <a:xfrm rot="19268816">
            <a:off x="3946830" y="4219238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GW810372X</a:t>
            </a:r>
            <a:endParaRPr lang="en-US" sz="1050" dirty="0"/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CAAEA74E-3099-3A9D-4BB6-51F928E549D1}"/>
              </a:ext>
            </a:extLst>
          </p:cNvPr>
          <p:cNvSpPr/>
          <p:nvPr/>
        </p:nvSpPr>
        <p:spPr>
          <a:xfrm rot="19268816">
            <a:off x="3967054" y="4534472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GSK312879</a:t>
            </a:r>
            <a:endParaRPr lang="en-US" sz="1050" dirty="0"/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41BC7133-C3FA-9731-BCB8-E276672269E9}"/>
              </a:ext>
            </a:extLst>
          </p:cNvPr>
          <p:cNvSpPr/>
          <p:nvPr/>
        </p:nvSpPr>
        <p:spPr>
          <a:xfrm rot="19268816">
            <a:off x="4023634" y="4889285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TPKI-72</a:t>
            </a:r>
            <a:endParaRPr lang="en-US" sz="1050" dirty="0"/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2E016DF8-EDF3-FA6A-C155-1FF98E7BF57F}"/>
              </a:ext>
            </a:extLst>
          </p:cNvPr>
          <p:cNvSpPr/>
          <p:nvPr/>
        </p:nvSpPr>
        <p:spPr>
          <a:xfrm rot="19268816">
            <a:off x="3984142" y="5281625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GSK2373690</a:t>
            </a:r>
            <a:endParaRPr lang="en-US" sz="1050" dirty="0"/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67034B39-F297-27C5-191C-29C0877AF1AC}"/>
              </a:ext>
            </a:extLst>
          </p:cNvPr>
          <p:cNvSpPr/>
          <p:nvPr/>
        </p:nvSpPr>
        <p:spPr>
          <a:xfrm rot="19268816">
            <a:off x="3963929" y="5649261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GSK270822A</a:t>
            </a:r>
            <a:endParaRPr lang="en-US" sz="1050" dirty="0"/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712FB2B9-2AC1-C73E-DD5A-6D58FC01FD69}"/>
              </a:ext>
            </a:extLst>
          </p:cNvPr>
          <p:cNvSpPr/>
          <p:nvPr/>
        </p:nvSpPr>
        <p:spPr>
          <a:xfrm rot="19268816">
            <a:off x="3953054" y="5965481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JNK-IN-7</a:t>
            </a:r>
            <a:endParaRPr lang="en-US" sz="1050" dirty="0"/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ACADC137-768C-C037-3E00-021A1181E672}"/>
              </a:ext>
            </a:extLst>
          </p:cNvPr>
          <p:cNvSpPr/>
          <p:nvPr/>
        </p:nvSpPr>
        <p:spPr>
          <a:xfrm rot="19268816">
            <a:off x="4380902" y="3452256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GSK2283293</a:t>
            </a:r>
            <a:endParaRPr lang="en-US" sz="1050" dirty="0"/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B5761A01-52EA-57F2-EF05-09DE85A574FE}"/>
              </a:ext>
            </a:extLst>
          </p:cNvPr>
          <p:cNvSpPr/>
          <p:nvPr/>
        </p:nvSpPr>
        <p:spPr>
          <a:xfrm rot="19268816">
            <a:off x="4385106" y="3819690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SB-725317</a:t>
            </a:r>
            <a:endParaRPr lang="en-US" sz="1050" dirty="0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F645BF36-2926-6581-02D9-E8D661941509}"/>
              </a:ext>
            </a:extLst>
          </p:cNvPr>
          <p:cNvSpPr/>
          <p:nvPr/>
        </p:nvSpPr>
        <p:spPr>
          <a:xfrm rot="19268816">
            <a:off x="4347531" y="4194461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GSK200398A</a:t>
            </a:r>
            <a:endParaRPr lang="en-US" sz="1050" dirty="0"/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FBD6A251-F842-2C0B-4F76-DBA3EE230D29}"/>
              </a:ext>
            </a:extLst>
          </p:cNvPr>
          <p:cNvSpPr/>
          <p:nvPr/>
        </p:nvSpPr>
        <p:spPr>
          <a:xfrm rot="19268816">
            <a:off x="4367755" y="4509695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TPKI-85</a:t>
            </a:r>
            <a:endParaRPr lang="en-US" sz="1050" dirty="0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90B0FBC2-2F38-AEEB-8E97-F1270B8EC9F3}"/>
              </a:ext>
            </a:extLst>
          </p:cNvPr>
          <p:cNvSpPr/>
          <p:nvPr/>
        </p:nvSpPr>
        <p:spPr>
          <a:xfrm rot="19268816">
            <a:off x="4332272" y="4935097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40</a:t>
            </a:r>
            <a:endParaRPr lang="en-US" sz="1050" dirty="0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91BD02D1-8C70-805C-EB7F-5D82E459B83E}"/>
              </a:ext>
            </a:extLst>
          </p:cNvPr>
          <p:cNvSpPr/>
          <p:nvPr/>
        </p:nvSpPr>
        <p:spPr>
          <a:xfrm rot="19268816">
            <a:off x="4366827" y="5283620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12</a:t>
            </a:r>
            <a:endParaRPr lang="en-US" sz="1050" dirty="0"/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9006253D-0F07-F8EC-9A92-34F3CC7A6CB7}"/>
              </a:ext>
            </a:extLst>
          </p:cNvPr>
          <p:cNvSpPr/>
          <p:nvPr/>
        </p:nvSpPr>
        <p:spPr>
          <a:xfrm rot="19268816">
            <a:off x="4443257" y="5572426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GNF-5</a:t>
            </a:r>
            <a:endParaRPr lang="en-US" sz="1050" dirty="0"/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28B97B2F-457F-8867-DAAC-C6DE7CD20545}"/>
              </a:ext>
            </a:extLst>
          </p:cNvPr>
          <p:cNvSpPr/>
          <p:nvPr/>
        </p:nvSpPr>
        <p:spPr>
          <a:xfrm rot="19268816">
            <a:off x="4354654" y="5967193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BI00133844</a:t>
            </a:r>
            <a:endParaRPr lang="en-US" sz="1050" dirty="0"/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3409C839-37D1-A628-6837-40D88F69632A}"/>
              </a:ext>
            </a:extLst>
          </p:cNvPr>
          <p:cNvSpPr/>
          <p:nvPr/>
        </p:nvSpPr>
        <p:spPr>
          <a:xfrm rot="19268816">
            <a:off x="4800285" y="3479556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GW335962X</a:t>
            </a:r>
            <a:endParaRPr lang="en-US" sz="1050" dirty="0"/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175262CB-39E1-FD8A-6B94-9483BDEC86EB}"/>
              </a:ext>
            </a:extLst>
          </p:cNvPr>
          <p:cNvSpPr/>
          <p:nvPr/>
        </p:nvSpPr>
        <p:spPr>
          <a:xfrm rot="19268816">
            <a:off x="4804489" y="3846990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21</a:t>
            </a:r>
            <a:endParaRPr lang="en-US" sz="1050" dirty="0"/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BEC2A915-5ECA-3596-6E2E-8B29C6A88437}"/>
              </a:ext>
            </a:extLst>
          </p:cNvPr>
          <p:cNvSpPr/>
          <p:nvPr/>
        </p:nvSpPr>
        <p:spPr>
          <a:xfrm rot="19268816">
            <a:off x="4766914" y="4221761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BIBW3133BS</a:t>
            </a:r>
            <a:endParaRPr lang="en-US" sz="1050" dirty="0"/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6EEE0358-14A0-6ABD-E414-213180C62788}"/>
              </a:ext>
            </a:extLst>
          </p:cNvPr>
          <p:cNvSpPr/>
          <p:nvPr/>
        </p:nvSpPr>
        <p:spPr>
          <a:xfrm rot="19268816">
            <a:off x="4767756" y="4564904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HG-10-102-01</a:t>
            </a:r>
            <a:endParaRPr lang="en-US" sz="1050" dirty="0"/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589B5C3E-44F0-2DDE-1C10-01B569295412}"/>
              </a:ext>
            </a:extLst>
          </p:cNvPr>
          <p:cNvSpPr/>
          <p:nvPr/>
        </p:nvSpPr>
        <p:spPr>
          <a:xfrm rot="19268816">
            <a:off x="4751655" y="4962397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GW569293E</a:t>
            </a:r>
            <a:endParaRPr lang="en-US" sz="1050" dirty="0"/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03B7D323-E03C-BF79-0638-EB876CCB4CE1}"/>
              </a:ext>
            </a:extLst>
          </p:cNvPr>
          <p:cNvSpPr/>
          <p:nvPr/>
        </p:nvSpPr>
        <p:spPr>
          <a:xfrm rot="19268816">
            <a:off x="4786210" y="5310920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GW412617</a:t>
            </a:r>
            <a:endParaRPr lang="en-US" sz="1050" dirty="0"/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93ECA6A2-8E74-BA55-8D32-6346075223CB}"/>
              </a:ext>
            </a:extLst>
          </p:cNvPr>
          <p:cNvSpPr/>
          <p:nvPr/>
        </p:nvSpPr>
        <p:spPr>
          <a:xfrm rot="19268816">
            <a:off x="4854351" y="5608711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TPKI-97</a:t>
            </a:r>
            <a:endParaRPr lang="en-US" sz="1050" dirty="0"/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F6D92041-4F46-0713-4D53-B27644C19472}"/>
              </a:ext>
            </a:extLst>
          </p:cNvPr>
          <p:cNvSpPr/>
          <p:nvPr/>
        </p:nvSpPr>
        <p:spPr>
          <a:xfrm rot="19268816">
            <a:off x="4808356" y="5920431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TX-85-1</a:t>
            </a:r>
            <a:endParaRPr lang="en-US" sz="1050" dirty="0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0137DB2D-4B3C-05BC-C4E1-B0933243CD66}"/>
              </a:ext>
            </a:extLst>
          </p:cNvPr>
          <p:cNvSpPr/>
          <p:nvPr/>
        </p:nvSpPr>
        <p:spPr>
          <a:xfrm rot="19268816">
            <a:off x="5176015" y="3501026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BI00113608</a:t>
            </a:r>
            <a:endParaRPr lang="en-US" sz="1050" dirty="0"/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2E8EEC7C-9D7F-275E-86A1-CC769728D72C}"/>
              </a:ext>
            </a:extLst>
          </p:cNvPr>
          <p:cNvSpPr/>
          <p:nvPr/>
        </p:nvSpPr>
        <p:spPr>
          <a:xfrm rot="19268816">
            <a:off x="5180219" y="3868460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GW429374A</a:t>
            </a:r>
            <a:endParaRPr lang="en-US" sz="1050" dirty="0"/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DC446134-3227-37E0-7269-4FE5E4D7D4F1}"/>
              </a:ext>
            </a:extLst>
          </p:cNvPr>
          <p:cNvSpPr/>
          <p:nvPr/>
        </p:nvSpPr>
        <p:spPr>
          <a:xfrm rot="19268816">
            <a:off x="5142644" y="4243231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GSK2328680</a:t>
            </a:r>
            <a:endParaRPr lang="en-US" sz="1050" dirty="0"/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BD83CFEB-8CFF-B21E-424B-E4AA072F7821}"/>
              </a:ext>
            </a:extLst>
          </p:cNvPr>
          <p:cNvSpPr/>
          <p:nvPr/>
        </p:nvSpPr>
        <p:spPr>
          <a:xfrm rot="19268816">
            <a:off x="5143486" y="4586374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HTH-01-015</a:t>
            </a:r>
            <a:endParaRPr lang="en-US" sz="1050" dirty="0"/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8252E9D9-951B-7373-2581-1061F7D079BD}"/>
              </a:ext>
            </a:extLst>
          </p:cNvPr>
          <p:cNvSpPr/>
          <p:nvPr/>
        </p:nvSpPr>
        <p:spPr>
          <a:xfrm rot="19268816">
            <a:off x="5181086" y="4911336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SB-219980</a:t>
            </a:r>
            <a:endParaRPr lang="en-US" sz="1050" dirty="0"/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765CBDCB-95A8-27BD-1D45-8CCA756F8AEB}"/>
              </a:ext>
            </a:extLst>
          </p:cNvPr>
          <p:cNvSpPr/>
          <p:nvPr/>
        </p:nvSpPr>
        <p:spPr>
          <a:xfrm rot="19268816">
            <a:off x="5161940" y="5332390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GSK2656157</a:t>
            </a:r>
            <a:endParaRPr lang="en-US" sz="1050" dirty="0"/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A3531747-EC03-F099-A391-1D5F8C5682F8}"/>
              </a:ext>
            </a:extLst>
          </p:cNvPr>
          <p:cNvSpPr/>
          <p:nvPr/>
        </p:nvSpPr>
        <p:spPr>
          <a:xfrm rot="19268816">
            <a:off x="5177244" y="5649260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SB-747651A</a:t>
            </a:r>
            <a:endParaRPr lang="en-US" sz="1050" dirty="0"/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A7985A93-2A01-3003-4DF5-AE284BAD2DC2}"/>
              </a:ext>
            </a:extLst>
          </p:cNvPr>
          <p:cNvSpPr/>
          <p:nvPr/>
        </p:nvSpPr>
        <p:spPr>
          <a:xfrm rot="19268816">
            <a:off x="5165081" y="5976688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GSK204607</a:t>
            </a:r>
            <a:endParaRPr lang="en-US" sz="1050" dirty="0"/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5FB200D9-1163-4735-B0A3-53127AABA857}"/>
              </a:ext>
            </a:extLst>
          </p:cNvPr>
          <p:cNvSpPr/>
          <p:nvPr/>
        </p:nvSpPr>
        <p:spPr>
          <a:xfrm rot="19268816">
            <a:off x="5585072" y="3461243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GW621970X</a:t>
            </a:r>
            <a:endParaRPr lang="en-US" sz="1050" dirty="0"/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3166D36E-293F-4F36-8FD7-E2D32614A83E}"/>
              </a:ext>
            </a:extLst>
          </p:cNvPr>
          <p:cNvSpPr/>
          <p:nvPr/>
        </p:nvSpPr>
        <p:spPr>
          <a:xfrm rot="19268816">
            <a:off x="5589276" y="3828677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GSK2376236</a:t>
            </a:r>
            <a:endParaRPr lang="en-US" sz="1050" dirty="0"/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55A3C12E-52F6-460C-938E-03A16F3F5D2A}"/>
              </a:ext>
            </a:extLst>
          </p:cNvPr>
          <p:cNvSpPr/>
          <p:nvPr/>
        </p:nvSpPr>
        <p:spPr>
          <a:xfrm rot="19268816">
            <a:off x="5588428" y="4193492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BI00645435</a:t>
            </a:r>
            <a:endParaRPr lang="en-US" sz="1050" dirty="0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DB728E89-A2E9-4D96-980D-F1C5E49C627C}"/>
              </a:ext>
            </a:extLst>
          </p:cNvPr>
          <p:cNvSpPr/>
          <p:nvPr/>
        </p:nvSpPr>
        <p:spPr>
          <a:xfrm rot="19268816">
            <a:off x="5552543" y="4546591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GSK2850163</a:t>
            </a:r>
            <a:endParaRPr lang="en-US" sz="1050" dirty="0"/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5C987161-F9B5-4FD8-BE28-81DF818DDE8E}"/>
              </a:ext>
            </a:extLst>
          </p:cNvPr>
          <p:cNvSpPr/>
          <p:nvPr/>
        </p:nvSpPr>
        <p:spPr>
          <a:xfrm rot="19268816">
            <a:off x="5590143" y="4871553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TPKI-91</a:t>
            </a:r>
            <a:endParaRPr lang="en-US" sz="1050" dirty="0"/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3199472E-680D-48B0-B825-F471116DB3D7}"/>
              </a:ext>
            </a:extLst>
          </p:cNvPr>
          <p:cNvSpPr/>
          <p:nvPr/>
        </p:nvSpPr>
        <p:spPr>
          <a:xfrm rot="19268816">
            <a:off x="5570997" y="5292607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GSK1379762</a:t>
            </a:r>
            <a:endParaRPr lang="en-US" sz="1050" dirty="0"/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F18B11A9-2E02-4F66-8011-C53173086883}"/>
              </a:ext>
            </a:extLst>
          </p:cNvPr>
          <p:cNvSpPr/>
          <p:nvPr/>
        </p:nvSpPr>
        <p:spPr>
          <a:xfrm rot="19268816">
            <a:off x="5586301" y="5609477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JH-II-127</a:t>
            </a:r>
            <a:endParaRPr lang="en-US" sz="1050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50AB516E-8E11-4B44-B6CF-7E17ED0056A2}"/>
              </a:ext>
            </a:extLst>
          </p:cNvPr>
          <p:cNvSpPr/>
          <p:nvPr/>
        </p:nvSpPr>
        <p:spPr>
          <a:xfrm rot="19268816">
            <a:off x="5565644" y="5974789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41</a:t>
            </a:r>
            <a:endParaRPr lang="en-US" sz="1050" dirty="0"/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EB6E5A66-F4AF-409E-9314-F9FE43418397}"/>
              </a:ext>
            </a:extLst>
          </p:cNvPr>
          <p:cNvSpPr/>
          <p:nvPr/>
        </p:nvSpPr>
        <p:spPr>
          <a:xfrm rot="19268816">
            <a:off x="5973893" y="3494841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BI00007366</a:t>
            </a:r>
            <a:endParaRPr lang="en-US" sz="1050" dirty="0"/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BBFD8339-3450-477A-9E9C-5A2D308B2155}"/>
              </a:ext>
            </a:extLst>
          </p:cNvPr>
          <p:cNvSpPr/>
          <p:nvPr/>
        </p:nvSpPr>
        <p:spPr>
          <a:xfrm rot="19268816">
            <a:off x="5978097" y="3862275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GSK1398477</a:t>
            </a:r>
            <a:endParaRPr lang="en-US" sz="1050" dirty="0"/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E8E534D5-24C5-4D80-9C2C-1F8E6B0922AC}"/>
              </a:ext>
            </a:extLst>
          </p:cNvPr>
          <p:cNvSpPr/>
          <p:nvPr/>
        </p:nvSpPr>
        <p:spPr>
          <a:xfrm rot="19268816">
            <a:off x="5977249" y="4227090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SGC-AAK1-1 </a:t>
            </a:r>
            <a:endParaRPr lang="en-US" sz="1050" dirty="0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F53DAC91-09C8-4A95-A1D0-3CC83A188026}"/>
              </a:ext>
            </a:extLst>
          </p:cNvPr>
          <p:cNvSpPr/>
          <p:nvPr/>
        </p:nvSpPr>
        <p:spPr>
          <a:xfrm rot="19268816">
            <a:off x="5997014" y="4551333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Vertex 11e</a:t>
            </a:r>
            <a:endParaRPr lang="en-US" sz="1050" dirty="0"/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E9E34812-42C6-448B-A02B-649A434D3AF0}"/>
              </a:ext>
            </a:extLst>
          </p:cNvPr>
          <p:cNvSpPr/>
          <p:nvPr/>
        </p:nvSpPr>
        <p:spPr>
          <a:xfrm rot="19268816">
            <a:off x="5978964" y="4905151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BI00601000</a:t>
            </a:r>
            <a:endParaRPr lang="en-US" sz="1050" dirty="0"/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BC5E51BF-A874-4421-8647-8C3926BD43F4}"/>
              </a:ext>
            </a:extLst>
          </p:cNvPr>
          <p:cNvSpPr/>
          <p:nvPr/>
        </p:nvSpPr>
        <p:spPr>
          <a:xfrm rot="19268816">
            <a:off x="5959818" y="5326205"/>
            <a:ext cx="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GW442130X</a:t>
            </a:r>
            <a:endParaRPr lang="en-US" sz="1050" dirty="0"/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DC33B7E6-5193-4342-BC76-BDF9446A07CE}"/>
              </a:ext>
            </a:extLst>
          </p:cNvPr>
          <p:cNvSpPr/>
          <p:nvPr/>
        </p:nvSpPr>
        <p:spPr>
          <a:xfrm rot="19268816">
            <a:off x="6019569" y="5605714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AH5015</a:t>
            </a:r>
            <a:endParaRPr lang="en-US" sz="1050" dirty="0"/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159111A5-7254-4597-B044-0C7C10B0B742}"/>
              </a:ext>
            </a:extLst>
          </p:cNvPr>
          <p:cNvSpPr/>
          <p:nvPr/>
        </p:nvSpPr>
        <p:spPr>
          <a:xfrm rot="19268816">
            <a:off x="6001132" y="5989989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CCT241533</a:t>
            </a:r>
            <a:endParaRPr lang="en-US" sz="1050" dirty="0"/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F591E38B-BA84-472E-A460-C405DD446CF4}"/>
              </a:ext>
            </a:extLst>
          </p:cNvPr>
          <p:cNvSpPr/>
          <p:nvPr/>
        </p:nvSpPr>
        <p:spPr>
          <a:xfrm rot="19268816">
            <a:off x="6398615" y="3474763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GW784752X</a:t>
            </a:r>
            <a:endParaRPr lang="en-US" sz="1050" dirty="0"/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A4E44062-5AD2-4694-AF6C-74B54D1445A6}"/>
              </a:ext>
            </a:extLst>
          </p:cNvPr>
          <p:cNvSpPr/>
          <p:nvPr/>
        </p:nvSpPr>
        <p:spPr>
          <a:xfrm rot="19268816">
            <a:off x="6402819" y="3842197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GW580509X</a:t>
            </a:r>
            <a:endParaRPr lang="en-US" sz="1050" dirty="0"/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14776884-E9CA-4BD4-B4FF-74D6755D8B5D}"/>
              </a:ext>
            </a:extLst>
          </p:cNvPr>
          <p:cNvSpPr/>
          <p:nvPr/>
        </p:nvSpPr>
        <p:spPr>
          <a:xfrm rot="19268816">
            <a:off x="6401971" y="4207012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SB-282975</a:t>
            </a:r>
            <a:endParaRPr lang="en-US" sz="1050" dirty="0"/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A542A86E-615C-4D4E-B2EC-33FEE467BF05}"/>
              </a:ext>
            </a:extLst>
          </p:cNvPr>
          <p:cNvSpPr/>
          <p:nvPr/>
        </p:nvSpPr>
        <p:spPr>
          <a:xfrm rot="19268816">
            <a:off x="6421736" y="4531255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TPKI-39</a:t>
            </a:r>
            <a:endParaRPr lang="en-US" sz="1050" dirty="0"/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71F7697F-BE9F-4683-8518-B4679330B4B3}"/>
              </a:ext>
            </a:extLst>
          </p:cNvPr>
          <p:cNvSpPr/>
          <p:nvPr/>
        </p:nvSpPr>
        <p:spPr>
          <a:xfrm rot="19268816">
            <a:off x="6403686" y="4885073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THZ531</a:t>
            </a:r>
            <a:endParaRPr lang="en-US" sz="1050" dirty="0"/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AE95F7E1-6242-4920-A096-FB51CFDEF00C}"/>
              </a:ext>
            </a:extLst>
          </p:cNvPr>
          <p:cNvSpPr/>
          <p:nvPr/>
        </p:nvSpPr>
        <p:spPr>
          <a:xfrm rot="19268816">
            <a:off x="6381462" y="5297402"/>
            <a:ext cx="6635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GSK579289A</a:t>
            </a:r>
            <a:endParaRPr lang="en-US" sz="1050" dirty="0"/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B7712AC3-FF20-42C3-BC11-1F320735D7AB}"/>
              </a:ext>
            </a:extLst>
          </p:cNvPr>
          <p:cNvSpPr/>
          <p:nvPr/>
        </p:nvSpPr>
        <p:spPr>
          <a:xfrm rot="19268816">
            <a:off x="6362019" y="5667577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GSK2288359</a:t>
            </a:r>
            <a:endParaRPr lang="en-US" sz="1050" dirty="0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B77B184F-60CF-49E4-B509-5659BA0B92DA}"/>
              </a:ext>
            </a:extLst>
          </p:cNvPr>
          <p:cNvSpPr/>
          <p:nvPr/>
        </p:nvSpPr>
        <p:spPr>
          <a:xfrm rot="19268816">
            <a:off x="6425854" y="5969911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34</a:t>
            </a:r>
            <a:endParaRPr lang="en-US" sz="1050" dirty="0"/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2FCF2483-ED3F-4519-8A58-D5A24799FCA6}"/>
              </a:ext>
            </a:extLst>
          </p:cNvPr>
          <p:cNvSpPr/>
          <p:nvPr/>
        </p:nvSpPr>
        <p:spPr>
          <a:xfrm rot="19268816">
            <a:off x="6880130" y="3426201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TH257</a:t>
            </a:r>
            <a:endParaRPr lang="en-US" sz="1050" dirty="0"/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6E18666B-2E37-4939-AB98-9DE46578E256}"/>
              </a:ext>
            </a:extLst>
          </p:cNvPr>
          <p:cNvSpPr/>
          <p:nvPr/>
        </p:nvSpPr>
        <p:spPr>
          <a:xfrm rot="19268816">
            <a:off x="6802393" y="3857161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GSK1838705</a:t>
            </a:r>
            <a:endParaRPr lang="en-US" sz="1050" dirty="0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3F2D84E2-03C5-44C3-B44B-B5C70764DBC2}"/>
              </a:ext>
            </a:extLst>
          </p:cNvPr>
          <p:cNvSpPr/>
          <p:nvPr/>
        </p:nvSpPr>
        <p:spPr>
          <a:xfrm rot="19268816">
            <a:off x="6801545" y="4221976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GSK2578215</a:t>
            </a:r>
            <a:endParaRPr lang="en-US" sz="1050" dirty="0"/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C1BD1809-3CD7-4965-B4E4-C90478C8628D}"/>
              </a:ext>
            </a:extLst>
          </p:cNvPr>
          <p:cNvSpPr/>
          <p:nvPr/>
        </p:nvSpPr>
        <p:spPr>
          <a:xfrm rot="19268816">
            <a:off x="6786599" y="4555730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GW282974X</a:t>
            </a:r>
            <a:endParaRPr lang="en-US" sz="1050" dirty="0"/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BFB60348-FA61-4CEC-B647-E732C7CDBA05}"/>
              </a:ext>
            </a:extLst>
          </p:cNvPr>
          <p:cNvSpPr/>
          <p:nvPr/>
        </p:nvSpPr>
        <p:spPr>
          <a:xfrm rot="19268816">
            <a:off x="6803260" y="4900037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GW434756X</a:t>
            </a:r>
            <a:endParaRPr lang="en-US" sz="1050" dirty="0"/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DF74D4FE-98D7-44C5-BBF0-24CC1CEE6E3D}"/>
              </a:ext>
            </a:extLst>
          </p:cNvPr>
          <p:cNvSpPr/>
          <p:nvPr/>
        </p:nvSpPr>
        <p:spPr>
          <a:xfrm rot="19268816">
            <a:off x="6819470" y="5247694"/>
            <a:ext cx="6635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UNC-AA-1-0017</a:t>
            </a:r>
            <a:endParaRPr lang="en-US" sz="1050" dirty="0"/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22F6D0CF-CCBB-4DC6-AAEA-3F8B3825A0D1}"/>
              </a:ext>
            </a:extLst>
          </p:cNvPr>
          <p:cNvSpPr/>
          <p:nvPr/>
        </p:nvSpPr>
        <p:spPr>
          <a:xfrm rot="19268816">
            <a:off x="6761593" y="5682541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GW830263A</a:t>
            </a:r>
            <a:endParaRPr lang="en-US" sz="1050" dirty="0"/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69F5F85A-B03A-4893-B083-884C3EFCE0FF}"/>
              </a:ext>
            </a:extLst>
          </p:cNvPr>
          <p:cNvSpPr/>
          <p:nvPr/>
        </p:nvSpPr>
        <p:spPr>
          <a:xfrm rot="19268816">
            <a:off x="6836487" y="5932652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TPKI-26</a:t>
            </a:r>
            <a:endParaRPr lang="en-US" sz="1050" dirty="0"/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72DD75B2-2F76-417E-A4D9-DBC9DB6F3A6D}"/>
              </a:ext>
            </a:extLst>
          </p:cNvPr>
          <p:cNvSpPr/>
          <p:nvPr/>
        </p:nvSpPr>
        <p:spPr>
          <a:xfrm rot="19268816">
            <a:off x="7222928" y="3468951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BI00047804 </a:t>
            </a:r>
            <a:endParaRPr lang="en-US" sz="1050" dirty="0"/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34542CFC-E63C-4EE5-917E-8329AF192385}"/>
              </a:ext>
            </a:extLst>
          </p:cNvPr>
          <p:cNvSpPr/>
          <p:nvPr/>
        </p:nvSpPr>
        <p:spPr>
          <a:xfrm rot="19268816">
            <a:off x="7210624" y="3845930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BIBF0846CL</a:t>
            </a:r>
            <a:endParaRPr lang="en-US" sz="1050" dirty="0"/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DE067FB2-6DF8-40D0-AF7C-4D2EB1CB25A6}"/>
              </a:ext>
            </a:extLst>
          </p:cNvPr>
          <p:cNvSpPr/>
          <p:nvPr/>
        </p:nvSpPr>
        <p:spPr>
          <a:xfrm rot="19268816">
            <a:off x="7209776" y="4210745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TPKI-100</a:t>
            </a:r>
            <a:endParaRPr lang="en-US" sz="1050" dirty="0"/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7C786B8F-C2D9-4CFF-A640-46149C000916}"/>
              </a:ext>
            </a:extLst>
          </p:cNvPr>
          <p:cNvSpPr/>
          <p:nvPr/>
        </p:nvSpPr>
        <p:spPr>
          <a:xfrm rot="19268816">
            <a:off x="7194830" y="4544499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BI00865461</a:t>
            </a:r>
            <a:endParaRPr lang="en-US" sz="1050" dirty="0"/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FA1B0A03-D0E9-4D53-BCA6-17B00C69DD02}"/>
              </a:ext>
            </a:extLst>
          </p:cNvPr>
          <p:cNvSpPr/>
          <p:nvPr/>
        </p:nvSpPr>
        <p:spPr>
          <a:xfrm rot="19268816">
            <a:off x="7211491" y="4888806"/>
            <a:ext cx="69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BI2536</a:t>
            </a:r>
            <a:endParaRPr lang="en-US" sz="1050" dirty="0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AC486262-BB34-40F1-9851-EC30F48B56A0}"/>
              </a:ext>
            </a:extLst>
          </p:cNvPr>
          <p:cNvSpPr/>
          <p:nvPr/>
        </p:nvSpPr>
        <p:spPr>
          <a:xfrm rot="19268816">
            <a:off x="7227701" y="5282629"/>
            <a:ext cx="6635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SB-742609</a:t>
            </a:r>
            <a:endParaRPr lang="en-US" sz="1050" dirty="0"/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7D52F4CA-35DB-4351-ADBF-834035B04425}"/>
              </a:ext>
            </a:extLst>
          </p:cNvPr>
          <p:cNvSpPr/>
          <p:nvPr/>
        </p:nvSpPr>
        <p:spPr>
          <a:xfrm rot="19268816">
            <a:off x="7169824" y="5671310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BIRB0876BS</a:t>
            </a:r>
            <a:endParaRPr lang="en-US" sz="1050" dirty="0"/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132714F1-310B-498F-92F9-F7F448BD68B0}"/>
              </a:ext>
            </a:extLst>
          </p:cNvPr>
          <p:cNvSpPr/>
          <p:nvPr/>
        </p:nvSpPr>
        <p:spPr>
          <a:xfrm rot="19268816">
            <a:off x="7189598" y="5996511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GW280670X</a:t>
            </a:r>
            <a:endParaRPr lang="en-US" sz="1050" dirty="0"/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F013C95-F74F-4C1C-B1A7-987684EA7D8B}"/>
              </a:ext>
            </a:extLst>
          </p:cNvPr>
          <p:cNvSpPr/>
          <p:nvPr/>
        </p:nvSpPr>
        <p:spPr>
          <a:xfrm rot="19268816">
            <a:off x="7632189" y="3477033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GW642138X </a:t>
            </a:r>
            <a:endParaRPr lang="en-US" sz="1050" dirty="0"/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AB6DDC2B-18E9-44F3-B208-9B6168A7D759}"/>
              </a:ext>
            </a:extLst>
          </p:cNvPr>
          <p:cNvSpPr/>
          <p:nvPr/>
        </p:nvSpPr>
        <p:spPr>
          <a:xfrm rot="19268816">
            <a:off x="7703699" y="3779784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THZ1</a:t>
            </a:r>
            <a:endParaRPr lang="en-US" sz="1050" dirty="0"/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47D2E84C-E127-499E-89B0-26C44E6FE1DB}"/>
              </a:ext>
            </a:extLst>
          </p:cNvPr>
          <p:cNvSpPr/>
          <p:nvPr/>
        </p:nvSpPr>
        <p:spPr>
          <a:xfrm rot="19268816">
            <a:off x="7619037" y="4218827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GW296115X</a:t>
            </a:r>
            <a:endParaRPr lang="en-US" sz="1050" dirty="0"/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693B9A80-CCDD-487E-96E8-7C393B6FE3A0}"/>
              </a:ext>
            </a:extLst>
          </p:cNvPr>
          <p:cNvSpPr/>
          <p:nvPr/>
        </p:nvSpPr>
        <p:spPr>
          <a:xfrm rot="19268816">
            <a:off x="7604091" y="4552581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GSK223675</a:t>
            </a:r>
            <a:endParaRPr lang="en-US" sz="1050" dirty="0"/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12FABC65-31B6-4FC4-A271-671692658B18}"/>
              </a:ext>
            </a:extLst>
          </p:cNvPr>
          <p:cNvSpPr/>
          <p:nvPr/>
        </p:nvSpPr>
        <p:spPr>
          <a:xfrm rot="19268816">
            <a:off x="7636962" y="5290711"/>
            <a:ext cx="6635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GSK2250882</a:t>
            </a:r>
            <a:endParaRPr lang="en-US" sz="1050" dirty="0"/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846288A3-B3EE-4330-96A7-6117DD2B2B99}"/>
              </a:ext>
            </a:extLst>
          </p:cNvPr>
          <p:cNvSpPr/>
          <p:nvPr/>
        </p:nvSpPr>
        <p:spPr>
          <a:xfrm rot="19268816">
            <a:off x="7689022" y="5597501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K05908</a:t>
            </a:r>
            <a:endParaRPr lang="en-US" sz="1050" dirty="0"/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68579BCB-5D93-4B00-9551-2A509DD2F003}"/>
              </a:ext>
            </a:extLst>
          </p:cNvPr>
          <p:cNvSpPr/>
          <p:nvPr/>
        </p:nvSpPr>
        <p:spPr>
          <a:xfrm rot="19268816">
            <a:off x="7598859" y="6004593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GSK1904529</a:t>
            </a:r>
            <a:endParaRPr lang="en-US" sz="1050" dirty="0"/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8858EFCE-3979-4AD3-8279-148676DE1174}"/>
              </a:ext>
            </a:extLst>
          </p:cNvPr>
          <p:cNvSpPr/>
          <p:nvPr/>
        </p:nvSpPr>
        <p:spPr>
          <a:xfrm rot="19268816">
            <a:off x="8103606" y="3803777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GSK840</a:t>
            </a:r>
            <a:endParaRPr lang="en-US" sz="1050" dirty="0"/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CFCB136F-2D7D-4D12-96BD-1AA6784281A3}"/>
              </a:ext>
            </a:extLst>
          </p:cNvPr>
          <p:cNvSpPr/>
          <p:nvPr/>
        </p:nvSpPr>
        <p:spPr>
          <a:xfrm rot="19268816">
            <a:off x="8018944" y="4242820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PFE-PKIS 3</a:t>
            </a:r>
            <a:endParaRPr lang="en-US" sz="1050" dirty="0"/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F16BE94E-5768-4AD7-AE17-C53189978FDE}"/>
              </a:ext>
            </a:extLst>
          </p:cNvPr>
          <p:cNvSpPr/>
          <p:nvPr/>
        </p:nvSpPr>
        <p:spPr>
          <a:xfrm rot="19268816">
            <a:off x="8003998" y="4576574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GW435821X </a:t>
            </a:r>
            <a:endParaRPr lang="en-US" sz="1050" dirty="0"/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C6986593-314D-49B3-8ECD-3B20F102AD2A}"/>
              </a:ext>
            </a:extLst>
          </p:cNvPr>
          <p:cNvSpPr/>
          <p:nvPr/>
        </p:nvSpPr>
        <p:spPr>
          <a:xfrm rot="19268816">
            <a:off x="8036869" y="5314704"/>
            <a:ext cx="6635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GW709042A</a:t>
            </a:r>
            <a:endParaRPr lang="en-US" sz="1050" dirty="0"/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CCD38593-7DC6-45F3-B096-F84B6F14FA7D}"/>
              </a:ext>
            </a:extLst>
          </p:cNvPr>
          <p:cNvSpPr/>
          <p:nvPr/>
        </p:nvSpPr>
        <p:spPr>
          <a:xfrm rot="19268816">
            <a:off x="8057157" y="5622912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SB-242719</a:t>
            </a:r>
            <a:endParaRPr lang="en-US" sz="1050" dirty="0"/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E8736211-E511-48C4-B798-6D70651FFC23}"/>
              </a:ext>
            </a:extLst>
          </p:cNvPr>
          <p:cNvSpPr/>
          <p:nvPr/>
        </p:nvSpPr>
        <p:spPr>
          <a:xfrm rot="19268816">
            <a:off x="7998766" y="6028586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GW693917A</a:t>
            </a:r>
            <a:endParaRPr lang="en-US" sz="1050" dirty="0"/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BAF214E3-A3CF-4425-B2E9-FE2511BAAB80}"/>
              </a:ext>
            </a:extLst>
          </p:cNvPr>
          <p:cNvSpPr/>
          <p:nvPr/>
        </p:nvSpPr>
        <p:spPr>
          <a:xfrm rot="19268816">
            <a:off x="8432597" y="3483450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GSK1070916</a:t>
            </a:r>
            <a:endParaRPr lang="en-US" sz="1050" dirty="0"/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A24253CA-0BEA-4CAB-846F-D5B4F5D384C1}"/>
              </a:ext>
            </a:extLst>
          </p:cNvPr>
          <p:cNvSpPr/>
          <p:nvPr/>
        </p:nvSpPr>
        <p:spPr>
          <a:xfrm rot="19268816">
            <a:off x="8439784" y="3822432"/>
            <a:ext cx="6726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SB-710397</a:t>
            </a:r>
            <a:endParaRPr lang="en-US" sz="1050" dirty="0"/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85612785-C058-43E0-9D3A-5F820BC7EB1A}"/>
              </a:ext>
            </a:extLst>
          </p:cNvPr>
          <p:cNvSpPr/>
          <p:nvPr/>
        </p:nvSpPr>
        <p:spPr>
          <a:xfrm rot="19268816">
            <a:off x="8419445" y="4225244"/>
            <a:ext cx="6661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SB-732932</a:t>
            </a:r>
            <a:endParaRPr lang="en-US" sz="1050" dirty="0"/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48FD87A2-B074-4844-B4BA-1D18B0FAFD29}"/>
              </a:ext>
            </a:extLst>
          </p:cNvPr>
          <p:cNvSpPr/>
          <p:nvPr/>
        </p:nvSpPr>
        <p:spPr>
          <a:xfrm rot="19268816">
            <a:off x="8404499" y="4558998"/>
            <a:ext cx="7040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GW807982X</a:t>
            </a:r>
            <a:endParaRPr lang="en-US" sz="1050" dirty="0"/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F74F2C73-E8C9-4D75-8C1D-D2D59C84E7F4}"/>
              </a:ext>
            </a:extLst>
          </p:cNvPr>
          <p:cNvSpPr/>
          <p:nvPr/>
        </p:nvSpPr>
        <p:spPr>
          <a:xfrm rot="19268816">
            <a:off x="8437370" y="5297128"/>
            <a:ext cx="6635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GW830900A</a:t>
            </a:r>
            <a:endParaRPr lang="en-US" sz="1050" dirty="0"/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AE0A28FE-1E81-4AE1-A61E-4EC148F84772}"/>
              </a:ext>
            </a:extLst>
          </p:cNvPr>
          <p:cNvSpPr/>
          <p:nvPr/>
        </p:nvSpPr>
        <p:spPr>
          <a:xfrm rot="19268816">
            <a:off x="8416529" y="5633552"/>
            <a:ext cx="6853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SB-772077-B</a:t>
            </a:r>
            <a:endParaRPr lang="en-US" sz="1050" dirty="0"/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FD7286D8-3DA1-44FA-AFBA-39C09307F804}"/>
              </a:ext>
            </a:extLst>
          </p:cNvPr>
          <p:cNvSpPr/>
          <p:nvPr/>
        </p:nvSpPr>
        <p:spPr>
          <a:xfrm rot="19268816">
            <a:off x="8399267" y="6011010"/>
            <a:ext cx="7773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dirty="0">
                <a:solidFill>
                  <a:srgbClr val="000000"/>
                </a:solidFill>
                <a:latin typeface="Book Antiqua" panose="02040602050305030304" pitchFamily="18" charset="0"/>
              </a:rPr>
              <a:t>GW832467X</a:t>
            </a:r>
            <a:endParaRPr lang="en-US" sz="105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4EDA2EC-020E-4037-9A69-464533228DAA}"/>
              </a:ext>
            </a:extLst>
          </p:cNvPr>
          <p:cNvSpPr/>
          <p:nvPr/>
        </p:nvSpPr>
        <p:spPr>
          <a:xfrm>
            <a:off x="4461150" y="477493"/>
            <a:ext cx="4470414" cy="546920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43F4A0E8-FEDD-42E0-81C6-666E2E8E0FCC}"/>
              </a:ext>
            </a:extLst>
          </p:cNvPr>
          <p:cNvSpPr/>
          <p:nvPr/>
        </p:nvSpPr>
        <p:spPr>
          <a:xfrm>
            <a:off x="4068930" y="894519"/>
            <a:ext cx="394135" cy="546920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3286EEDA-9733-49B3-BC11-94174741EFD0}"/>
              </a:ext>
            </a:extLst>
          </p:cNvPr>
          <p:cNvSpPr/>
          <p:nvPr/>
        </p:nvSpPr>
        <p:spPr>
          <a:xfrm rot="5400000">
            <a:off x="6272707" y="4130393"/>
            <a:ext cx="405791" cy="4038410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64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Macintosh PowerPoint</Application>
  <PresentationFormat>Widescreen</PresentationFormat>
  <Paragraphs>303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Rinderle</dc:creator>
  <cp:lastModifiedBy>Drewry, David Harold</cp:lastModifiedBy>
  <cp:revision>1</cp:revision>
  <dcterms:created xsi:type="dcterms:W3CDTF">2023-08-30T17:27:36Z</dcterms:created>
  <dcterms:modified xsi:type="dcterms:W3CDTF">2023-08-30T17:35:13Z</dcterms:modified>
</cp:coreProperties>
</file>